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6.jpg" ContentType="image/png"/>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9.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handoutMasterIdLst>
    <p:handoutMasterId r:id="rId15"/>
  </p:handoutMasterIdLst>
  <p:sldIdLst>
    <p:sldId id="286" r:id="rId2"/>
    <p:sldId id="287" r:id="rId3"/>
    <p:sldId id="288" r:id="rId4"/>
    <p:sldId id="261" r:id="rId5"/>
    <p:sldId id="289" r:id="rId6"/>
    <p:sldId id="290" r:id="rId7"/>
    <p:sldId id="292" r:id="rId8"/>
    <p:sldId id="293" r:id="rId9"/>
    <p:sldId id="294" r:id="rId10"/>
    <p:sldId id="262" r:id="rId11"/>
    <p:sldId id="295" r:id="rId12"/>
    <p:sldId id="29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6B"/>
    <a:srgbClr val="4C4E51"/>
    <a:srgbClr val="F2EFE9"/>
    <a:srgbClr val="36FF11"/>
    <a:srgbClr val="6AF350"/>
    <a:srgbClr val="1801A3"/>
    <a:srgbClr val="5C3DA8"/>
    <a:srgbClr val="1A02A3"/>
    <a:srgbClr val="FBFB3F"/>
    <a:srgbClr val="FBF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929F9F4-4A8F-4326-A1B4-22849713DDAB}"/>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794" autoAdjust="0"/>
  </p:normalViewPr>
  <p:slideViewPr>
    <p:cSldViewPr snapToGrid="0">
      <p:cViewPr>
        <p:scale>
          <a:sx n="63" d="100"/>
          <a:sy n="63" d="100"/>
        </p:scale>
        <p:origin x="92" y="132"/>
      </p:cViewPr>
      <p:guideLst/>
    </p:cSldViewPr>
  </p:slideViewPr>
  <p:outlineViewPr>
    <p:cViewPr>
      <p:scale>
        <a:sx n="33" d="100"/>
        <a:sy n="33" d="100"/>
      </p:scale>
      <p:origin x="0" y="-210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01CAD-B2E4-4E57-B7DC-469D3FCEDCDB}"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N"/>
        </a:p>
      </dgm:t>
    </dgm:pt>
    <dgm:pt modelId="{19D29D3D-A851-4A36-9BDE-62F8410EC293}">
      <dgm:prSet phldrT="[Text]" custT="1"/>
      <dgm:spPr/>
      <dgm:t>
        <a:bodyPr/>
        <a:lstStyle/>
        <a:p>
          <a:r>
            <a:rPr lang="en-IN" sz="1400" dirty="0"/>
            <a:t>Venues</a:t>
          </a:r>
        </a:p>
      </dgm:t>
    </dgm:pt>
    <dgm:pt modelId="{F2D1DF8F-B66E-4177-808B-755445F21E5D}" type="parTrans" cxnId="{0568001D-A5D3-4891-BCA0-C43AF5F91532}">
      <dgm:prSet/>
      <dgm:spPr/>
      <dgm:t>
        <a:bodyPr/>
        <a:lstStyle/>
        <a:p>
          <a:endParaRPr lang="en-IN"/>
        </a:p>
      </dgm:t>
    </dgm:pt>
    <dgm:pt modelId="{48F5DBAA-6F05-4B8C-AD1E-B32957E8C497}" type="sibTrans" cxnId="{0568001D-A5D3-4891-BCA0-C43AF5F91532}">
      <dgm:prSet/>
      <dgm:spPr/>
      <dgm:t>
        <a:bodyPr/>
        <a:lstStyle/>
        <a:p>
          <a:endParaRPr lang="en-IN"/>
        </a:p>
      </dgm:t>
    </dgm:pt>
    <dgm:pt modelId="{90B46B11-A3E9-4D6A-B724-B171C6F2C97C}">
      <dgm:prSet phldrT="[Text]" custT="1"/>
      <dgm:spPr/>
      <dgm:t>
        <a:bodyPr/>
        <a:lstStyle/>
        <a:p>
          <a:r>
            <a:rPr lang="en-IN" sz="1600" dirty="0"/>
            <a:t>Rental rates</a:t>
          </a:r>
        </a:p>
      </dgm:t>
    </dgm:pt>
    <dgm:pt modelId="{6678F57C-7402-411B-8302-45D5D80D3459}" type="parTrans" cxnId="{F0A7BFCF-3F09-49BD-B286-7546E9FD5D6B}">
      <dgm:prSet/>
      <dgm:spPr/>
      <dgm:t>
        <a:bodyPr/>
        <a:lstStyle/>
        <a:p>
          <a:endParaRPr lang="en-IN"/>
        </a:p>
      </dgm:t>
    </dgm:pt>
    <dgm:pt modelId="{4AB42C09-E8E5-4D67-A4DD-65282E891B39}" type="sibTrans" cxnId="{F0A7BFCF-3F09-49BD-B286-7546E9FD5D6B}">
      <dgm:prSet/>
      <dgm:spPr/>
      <dgm:t>
        <a:bodyPr/>
        <a:lstStyle/>
        <a:p>
          <a:endParaRPr lang="en-IN"/>
        </a:p>
      </dgm:t>
    </dgm:pt>
    <dgm:pt modelId="{4FCE0893-8A44-4EA5-9399-B458626FA2A1}">
      <dgm:prSet phldrT="[Text]" custT="1"/>
      <dgm:spPr/>
      <dgm:t>
        <a:bodyPr/>
        <a:lstStyle/>
        <a:p>
          <a:r>
            <a:rPr lang="en-IN" sz="1400" dirty="0"/>
            <a:t>Neighbour hoods</a:t>
          </a:r>
        </a:p>
      </dgm:t>
    </dgm:pt>
    <dgm:pt modelId="{7931038F-60A4-40BC-BCD2-E7DE59E14F1A}" type="parTrans" cxnId="{57611EC3-8761-4A66-950D-5443F12D916D}">
      <dgm:prSet/>
      <dgm:spPr/>
      <dgm:t>
        <a:bodyPr/>
        <a:lstStyle/>
        <a:p>
          <a:endParaRPr lang="en-IN"/>
        </a:p>
      </dgm:t>
    </dgm:pt>
    <dgm:pt modelId="{5C9E09D7-F187-4703-951A-EDB0241DCE80}" type="sibTrans" cxnId="{57611EC3-8761-4A66-950D-5443F12D916D}">
      <dgm:prSet/>
      <dgm:spPr/>
      <dgm:t>
        <a:bodyPr/>
        <a:lstStyle/>
        <a:p>
          <a:endParaRPr lang="en-IN"/>
        </a:p>
      </dgm:t>
    </dgm:pt>
    <dgm:pt modelId="{C09FCF1E-6147-444F-B7AD-5B346BDE29C5}">
      <dgm:prSet phldrT="[Text]"/>
      <dgm:spPr>
        <a:ln>
          <a:solidFill>
            <a:srgbClr val="6B6B6B"/>
          </a:solidFill>
        </a:ln>
      </dgm:spPr>
      <dgm:t>
        <a:bodyPr/>
        <a:lstStyle/>
        <a:p>
          <a:r>
            <a:rPr lang="en-IN" dirty="0">
              <a:solidFill>
                <a:schemeClr val="bg1"/>
              </a:solidFill>
            </a:rPr>
            <a:t>Best neighbourhood selection according to individual needs</a:t>
          </a:r>
        </a:p>
      </dgm:t>
    </dgm:pt>
    <dgm:pt modelId="{C0B9006D-EEA7-4C82-B504-FB5B724D81F6}" type="parTrans" cxnId="{32E11484-CB23-4642-9466-B6231DEE7756}">
      <dgm:prSet/>
      <dgm:spPr/>
      <dgm:t>
        <a:bodyPr/>
        <a:lstStyle/>
        <a:p>
          <a:endParaRPr lang="en-IN"/>
        </a:p>
      </dgm:t>
    </dgm:pt>
    <dgm:pt modelId="{B86CC60E-2A01-4AE2-8369-EC46A7348746}" type="sibTrans" cxnId="{32E11484-CB23-4642-9466-B6231DEE7756}">
      <dgm:prSet/>
      <dgm:spPr/>
      <dgm:t>
        <a:bodyPr/>
        <a:lstStyle/>
        <a:p>
          <a:endParaRPr lang="en-IN"/>
        </a:p>
      </dgm:t>
    </dgm:pt>
    <dgm:pt modelId="{6614FB18-EB97-4E3E-9BA8-6723196067B8}" type="pres">
      <dgm:prSet presAssocID="{D2201CAD-B2E4-4E57-B7DC-469D3FCEDCDB}" presName="Name0" presStyleCnt="0">
        <dgm:presLayoutVars>
          <dgm:chMax val="4"/>
          <dgm:resizeHandles val="exact"/>
        </dgm:presLayoutVars>
      </dgm:prSet>
      <dgm:spPr/>
    </dgm:pt>
    <dgm:pt modelId="{0C8388BF-9402-4A6F-B5BF-B802389B783F}" type="pres">
      <dgm:prSet presAssocID="{D2201CAD-B2E4-4E57-B7DC-469D3FCEDCDB}" presName="ellipse" presStyleLbl="trBgShp" presStyleIdx="0" presStyleCnt="1"/>
      <dgm:spPr/>
    </dgm:pt>
    <dgm:pt modelId="{57E8EC9B-8F15-4318-BCAD-45E063AFE828}" type="pres">
      <dgm:prSet presAssocID="{D2201CAD-B2E4-4E57-B7DC-469D3FCEDCDB}" presName="arrow1" presStyleLbl="fgShp" presStyleIdx="0" presStyleCnt="1"/>
      <dgm:spPr/>
    </dgm:pt>
    <dgm:pt modelId="{1747723A-2A59-430A-8151-B5D7236009A1}" type="pres">
      <dgm:prSet presAssocID="{D2201CAD-B2E4-4E57-B7DC-469D3FCEDCDB}" presName="rectangle" presStyleLbl="revTx" presStyleIdx="0" presStyleCnt="1" custLinFactNeighborX="-142" custLinFactNeighborY="16908">
        <dgm:presLayoutVars>
          <dgm:bulletEnabled val="1"/>
        </dgm:presLayoutVars>
      </dgm:prSet>
      <dgm:spPr/>
    </dgm:pt>
    <dgm:pt modelId="{22D85CBE-4126-40F1-BB48-5B2790328C30}" type="pres">
      <dgm:prSet presAssocID="{90B46B11-A3E9-4D6A-B724-B171C6F2C97C}" presName="item1" presStyleLbl="node1" presStyleIdx="0" presStyleCnt="3">
        <dgm:presLayoutVars>
          <dgm:bulletEnabled val="1"/>
        </dgm:presLayoutVars>
      </dgm:prSet>
      <dgm:spPr/>
    </dgm:pt>
    <dgm:pt modelId="{5BBC4FC8-7BC0-43DF-B31A-DC300D340F7F}" type="pres">
      <dgm:prSet presAssocID="{4FCE0893-8A44-4EA5-9399-B458626FA2A1}" presName="item2" presStyleLbl="node1" presStyleIdx="1" presStyleCnt="3">
        <dgm:presLayoutVars>
          <dgm:bulletEnabled val="1"/>
        </dgm:presLayoutVars>
      </dgm:prSet>
      <dgm:spPr/>
    </dgm:pt>
    <dgm:pt modelId="{4A0351F0-CCE8-4093-9E33-0AE536BC084C}" type="pres">
      <dgm:prSet presAssocID="{C09FCF1E-6147-444F-B7AD-5B346BDE29C5}" presName="item3" presStyleLbl="node1" presStyleIdx="2" presStyleCnt="3" custLinFactNeighborX="632" custLinFactNeighborY="2123">
        <dgm:presLayoutVars>
          <dgm:bulletEnabled val="1"/>
        </dgm:presLayoutVars>
      </dgm:prSet>
      <dgm:spPr/>
    </dgm:pt>
    <dgm:pt modelId="{9152BBB8-2726-4587-8282-047138C9FE65}" type="pres">
      <dgm:prSet presAssocID="{D2201CAD-B2E4-4E57-B7DC-469D3FCEDCDB}" presName="funnel" presStyleLbl="trAlignAcc1" presStyleIdx="0" presStyleCnt="1"/>
      <dgm:spPr/>
    </dgm:pt>
  </dgm:ptLst>
  <dgm:cxnLst>
    <dgm:cxn modelId="{0568001D-A5D3-4891-BCA0-C43AF5F91532}" srcId="{D2201CAD-B2E4-4E57-B7DC-469D3FCEDCDB}" destId="{19D29D3D-A851-4A36-9BDE-62F8410EC293}" srcOrd="0" destOrd="0" parTransId="{F2D1DF8F-B66E-4177-808B-755445F21E5D}" sibTransId="{48F5DBAA-6F05-4B8C-AD1E-B32957E8C497}"/>
    <dgm:cxn modelId="{E5919A80-BF0B-4646-962D-513443B2382E}" type="presOf" srcId="{90B46B11-A3E9-4D6A-B724-B171C6F2C97C}" destId="{5BBC4FC8-7BC0-43DF-B31A-DC300D340F7F}" srcOrd="0" destOrd="0" presId="urn:microsoft.com/office/officeart/2005/8/layout/funnel1"/>
    <dgm:cxn modelId="{32E11484-CB23-4642-9466-B6231DEE7756}" srcId="{D2201CAD-B2E4-4E57-B7DC-469D3FCEDCDB}" destId="{C09FCF1E-6147-444F-B7AD-5B346BDE29C5}" srcOrd="3" destOrd="0" parTransId="{C0B9006D-EEA7-4C82-B504-FB5B724D81F6}" sibTransId="{B86CC60E-2A01-4AE2-8369-EC46A7348746}"/>
    <dgm:cxn modelId="{B210F992-54FA-44D9-9DA9-451B06B5B455}" type="presOf" srcId="{C09FCF1E-6147-444F-B7AD-5B346BDE29C5}" destId="{1747723A-2A59-430A-8151-B5D7236009A1}" srcOrd="0" destOrd="0" presId="urn:microsoft.com/office/officeart/2005/8/layout/funnel1"/>
    <dgm:cxn modelId="{7765F3A0-CDB4-4715-B00A-5BFAF341AFC9}" type="presOf" srcId="{19D29D3D-A851-4A36-9BDE-62F8410EC293}" destId="{4A0351F0-CCE8-4093-9E33-0AE536BC084C}" srcOrd="0" destOrd="0" presId="urn:microsoft.com/office/officeart/2005/8/layout/funnel1"/>
    <dgm:cxn modelId="{57611EC3-8761-4A66-950D-5443F12D916D}" srcId="{D2201CAD-B2E4-4E57-B7DC-469D3FCEDCDB}" destId="{4FCE0893-8A44-4EA5-9399-B458626FA2A1}" srcOrd="2" destOrd="0" parTransId="{7931038F-60A4-40BC-BCD2-E7DE59E14F1A}" sibTransId="{5C9E09D7-F187-4703-951A-EDB0241DCE80}"/>
    <dgm:cxn modelId="{F0A7BFCF-3F09-49BD-B286-7546E9FD5D6B}" srcId="{D2201CAD-B2E4-4E57-B7DC-469D3FCEDCDB}" destId="{90B46B11-A3E9-4D6A-B724-B171C6F2C97C}" srcOrd="1" destOrd="0" parTransId="{6678F57C-7402-411B-8302-45D5D80D3459}" sibTransId="{4AB42C09-E8E5-4D67-A4DD-65282E891B39}"/>
    <dgm:cxn modelId="{545089D6-D575-4A40-BAA4-65D59DB7DCAE}" type="presOf" srcId="{4FCE0893-8A44-4EA5-9399-B458626FA2A1}" destId="{22D85CBE-4126-40F1-BB48-5B2790328C30}" srcOrd="0" destOrd="0" presId="urn:microsoft.com/office/officeart/2005/8/layout/funnel1"/>
    <dgm:cxn modelId="{E86DCEE2-6BD0-40BB-89EA-6E003817BBB8}" type="presOf" srcId="{D2201CAD-B2E4-4E57-B7DC-469D3FCEDCDB}" destId="{6614FB18-EB97-4E3E-9BA8-6723196067B8}" srcOrd="0" destOrd="0" presId="urn:microsoft.com/office/officeart/2005/8/layout/funnel1"/>
    <dgm:cxn modelId="{22A249EF-04EE-4638-B5D0-AD5F71E41C94}" type="presParOf" srcId="{6614FB18-EB97-4E3E-9BA8-6723196067B8}" destId="{0C8388BF-9402-4A6F-B5BF-B802389B783F}" srcOrd="0" destOrd="0" presId="urn:microsoft.com/office/officeart/2005/8/layout/funnel1"/>
    <dgm:cxn modelId="{01E3B2A0-A247-4DC9-9B39-C708B6E06042}" type="presParOf" srcId="{6614FB18-EB97-4E3E-9BA8-6723196067B8}" destId="{57E8EC9B-8F15-4318-BCAD-45E063AFE828}" srcOrd="1" destOrd="0" presId="urn:microsoft.com/office/officeart/2005/8/layout/funnel1"/>
    <dgm:cxn modelId="{307271E4-3893-42E2-95F2-DCB61FD08FB8}" type="presParOf" srcId="{6614FB18-EB97-4E3E-9BA8-6723196067B8}" destId="{1747723A-2A59-430A-8151-B5D7236009A1}" srcOrd="2" destOrd="0" presId="urn:microsoft.com/office/officeart/2005/8/layout/funnel1"/>
    <dgm:cxn modelId="{8F3D097B-76E1-4692-BD45-B39ED8E95BD6}" type="presParOf" srcId="{6614FB18-EB97-4E3E-9BA8-6723196067B8}" destId="{22D85CBE-4126-40F1-BB48-5B2790328C30}" srcOrd="3" destOrd="0" presId="urn:microsoft.com/office/officeart/2005/8/layout/funnel1"/>
    <dgm:cxn modelId="{AAA909BB-F230-4C9E-BD32-7B4B31B7B825}" type="presParOf" srcId="{6614FB18-EB97-4E3E-9BA8-6723196067B8}" destId="{5BBC4FC8-7BC0-43DF-B31A-DC300D340F7F}" srcOrd="4" destOrd="0" presId="urn:microsoft.com/office/officeart/2005/8/layout/funnel1"/>
    <dgm:cxn modelId="{B1D12C39-0D0B-41D1-B89E-57BFE4F1CE8E}" type="presParOf" srcId="{6614FB18-EB97-4E3E-9BA8-6723196067B8}" destId="{4A0351F0-CCE8-4093-9E33-0AE536BC084C}" srcOrd="5" destOrd="0" presId="urn:microsoft.com/office/officeart/2005/8/layout/funnel1"/>
    <dgm:cxn modelId="{71C61DB3-34E3-4E29-934D-05CAC81C1E1E}" type="presParOf" srcId="{6614FB18-EB97-4E3E-9BA8-6723196067B8}" destId="{9152BBB8-2726-4587-8282-047138C9FE65}" srcOrd="6" destOrd="0" presId="urn:microsoft.com/office/officeart/2005/8/layout/funnel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388BF-9402-4A6F-B5BF-B802389B783F}">
      <dsp:nvSpPr>
        <dsp:cNvPr id="0" name=""/>
        <dsp:cNvSpPr/>
      </dsp:nvSpPr>
      <dsp:spPr>
        <a:xfrm>
          <a:off x="877535" y="372584"/>
          <a:ext cx="3206857" cy="111369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8EC9B-8F15-4318-BCAD-45E063AFE828}">
      <dsp:nvSpPr>
        <dsp:cNvPr id="0" name=""/>
        <dsp:cNvSpPr/>
      </dsp:nvSpPr>
      <dsp:spPr>
        <a:xfrm>
          <a:off x="2175194" y="3099655"/>
          <a:ext cx="621484" cy="39774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7723A-2A59-430A-8151-B5D7236009A1}">
      <dsp:nvSpPr>
        <dsp:cNvPr id="0" name=""/>
        <dsp:cNvSpPr/>
      </dsp:nvSpPr>
      <dsp:spPr>
        <a:xfrm>
          <a:off x="990138" y="3543952"/>
          <a:ext cx="2983123" cy="745780"/>
        </a:xfrm>
        <a:prstGeom prst="rect">
          <a:avLst/>
        </a:prstGeom>
        <a:noFill/>
        <a:ln>
          <a:solidFill>
            <a:srgbClr val="6B6B6B"/>
          </a:solid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bg1"/>
              </a:solidFill>
            </a:rPr>
            <a:t>Best neighbourhood selection according to individual needs</a:t>
          </a:r>
        </a:p>
      </dsp:txBody>
      <dsp:txXfrm>
        <a:off x="990138" y="3543952"/>
        <a:ext cx="2983123" cy="745780"/>
      </dsp:txXfrm>
    </dsp:sp>
    <dsp:sp modelId="{22D85CBE-4126-40F1-BB48-5B2790328C30}">
      <dsp:nvSpPr>
        <dsp:cNvPr id="0" name=""/>
        <dsp:cNvSpPr/>
      </dsp:nvSpPr>
      <dsp:spPr>
        <a:xfrm>
          <a:off x="2043439" y="1572296"/>
          <a:ext cx="1118671" cy="11186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Neighbour hoods</a:t>
          </a:r>
        </a:p>
      </dsp:txBody>
      <dsp:txXfrm>
        <a:off x="2207265" y="1736122"/>
        <a:ext cx="791019" cy="791019"/>
      </dsp:txXfrm>
    </dsp:sp>
    <dsp:sp modelId="{5BBC4FC8-7BC0-43DF-B31A-DC300D340F7F}">
      <dsp:nvSpPr>
        <dsp:cNvPr id="0" name=""/>
        <dsp:cNvSpPr/>
      </dsp:nvSpPr>
      <dsp:spPr>
        <a:xfrm>
          <a:off x="1242968" y="733044"/>
          <a:ext cx="1118671" cy="11186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Rental rates</a:t>
          </a:r>
        </a:p>
      </dsp:txBody>
      <dsp:txXfrm>
        <a:off x="1406794" y="896870"/>
        <a:ext cx="791019" cy="791019"/>
      </dsp:txXfrm>
    </dsp:sp>
    <dsp:sp modelId="{4A0351F0-CCE8-4093-9E33-0AE536BC084C}">
      <dsp:nvSpPr>
        <dsp:cNvPr id="0" name=""/>
        <dsp:cNvSpPr/>
      </dsp:nvSpPr>
      <dsp:spPr>
        <a:xfrm>
          <a:off x="2393568" y="486324"/>
          <a:ext cx="1118671" cy="11186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Venues</a:t>
          </a:r>
        </a:p>
      </dsp:txBody>
      <dsp:txXfrm>
        <a:off x="2557394" y="650150"/>
        <a:ext cx="791019" cy="791019"/>
      </dsp:txXfrm>
    </dsp:sp>
    <dsp:sp modelId="{9152BBB8-2726-4587-8282-047138C9FE65}">
      <dsp:nvSpPr>
        <dsp:cNvPr id="0" name=""/>
        <dsp:cNvSpPr/>
      </dsp:nvSpPr>
      <dsp:spPr>
        <a:xfrm>
          <a:off x="745780" y="235857"/>
          <a:ext cx="3480310" cy="278424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3/7/2020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15.060"/>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7.185"/>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8.218"/>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9.144"/>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0.059"/>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0.740"/>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1.872"/>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2.895"/>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3.740"/>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4.078"/>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4.471"/>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6.185"/>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9.463"/>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0.120"/>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0.496"/>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1.204"/>
    </inkml:context>
    <inkml:brush xml:id="br0">
      <inkml:brushProperty name="width" value="0.025" units="cm"/>
      <inkml:brushProperty name="height" value="0.025" units="cm"/>
      <inkml:brushProperty name="ignorePressure" value="1"/>
    </inkml:brush>
  </inkml:definitions>
  <inkml:trace contextRef="#ctx0" brushRef="#br0">21 0,'0'0,"0"0,-5 0,-1 0,1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1.560"/>
    </inkml:context>
    <inkml:brush xml:id="br0">
      <inkml:brushProperty name="width" value="0.025" units="cm"/>
      <inkml:brushProperty name="height" value="0.025" units="cm"/>
      <inkml:brushProperty name="ignorePressure" value="1"/>
    </inkml:brush>
  </inkml:definitions>
  <inkml:trace contextRef="#ctx0" brushRef="#br0">0 11,'0'0,"0"0,2-2,2-1,-1 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3.436"/>
    </inkml:context>
    <inkml:brush xml:id="br0">
      <inkml:brushProperty name="width" value="0.025" units="cm"/>
      <inkml:brushProperty name="height" value="0.025" units="cm"/>
      <inkml:brushProperty name="ignorePressure" value="1"/>
    </inkml:brush>
  </inkml:definitions>
  <inkml:trace contextRef="#ctx0" brushRef="#br0">1 24,'0'0,"2"-1,6-4,1-2,-1 1,-2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3.973"/>
    </inkml:context>
    <inkml:brush xml:id="br0">
      <inkml:brushProperty name="width" value="0.025" units="cm"/>
      <inkml:brushProperty name="height" value="0.025" units="cm"/>
      <inkml:brushProperty name="ignorePressure" value="1"/>
    </inkml:brush>
  </inkml:definitions>
  <inkml:trace contextRef="#ctx0" brushRef="#br0">0 6,'0'0,"0"0,0-2,0 1,0-1,0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4.390"/>
    </inkml:context>
    <inkml:brush xml:id="br0">
      <inkml:brushProperty name="width" value="0.025" units="cm"/>
      <inkml:brushProperty name="height" value="0.025" units="cm"/>
      <inkml:brushProperty name="ignorePressure" value="1"/>
    </inkml:brush>
  </inkml:definitions>
  <inkml:trace contextRef="#ctx0" brushRef="#br0">1 23,'0'0,"0"-1,2-3,1-1,-1 0,0 1,0 2,-1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4.780"/>
    </inkml:context>
    <inkml:brush xml:id="br0">
      <inkml:brushProperty name="width" value="0.025" units="cm"/>
      <inkml:brushProperty name="height" value="0.025" units="cm"/>
      <inkml:brushProperty name="ignorePressure" value="1"/>
    </inkml:brush>
  </inkml:definitions>
  <inkml:trace contextRef="#ctx0" brushRef="#br0">0 0,'0'0,"0"0,3 3,-1 0,1 1,-1-2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1.971"/>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2.938"/>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3.828"/>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8.343"/>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15.060"/>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7.185"/>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8.218"/>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29.144"/>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0.059"/>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0.740"/>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1.872"/>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2.895"/>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3.740"/>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4.078"/>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4.471"/>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6.185"/>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39.463"/>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0.120"/>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0.496"/>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1.204"/>
    </inkml:context>
    <inkml:brush xml:id="br0">
      <inkml:brushProperty name="width" value="0.025" units="cm"/>
      <inkml:brushProperty name="height" value="0.025" units="cm"/>
      <inkml:brushProperty name="ignorePressure" value="1"/>
    </inkml:brush>
  </inkml:definitions>
  <inkml:trace contextRef="#ctx0" brushRef="#br0">21 0,'0'0,"0"0,-5 0,-1 0,1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1.560"/>
    </inkml:context>
    <inkml:brush xml:id="br0">
      <inkml:brushProperty name="width" value="0.025" units="cm"/>
      <inkml:brushProperty name="height" value="0.025" units="cm"/>
      <inkml:brushProperty name="ignorePressure" value="1"/>
    </inkml:brush>
  </inkml:definitions>
  <inkml:trace contextRef="#ctx0" brushRef="#br0">0 11,'0'0,"0"0,2-2,2-1,-1 0,-1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3.436"/>
    </inkml:context>
    <inkml:brush xml:id="br0">
      <inkml:brushProperty name="width" value="0.025" units="cm"/>
      <inkml:brushProperty name="height" value="0.025" units="cm"/>
      <inkml:brushProperty name="ignorePressure" value="1"/>
    </inkml:brush>
  </inkml:definitions>
  <inkml:trace contextRef="#ctx0" brushRef="#br0">1 24,'0'0,"2"-1,6-4,1-2,-1 1,-2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3.973"/>
    </inkml:context>
    <inkml:brush xml:id="br0">
      <inkml:brushProperty name="width" value="0.025" units="cm"/>
      <inkml:brushProperty name="height" value="0.025" units="cm"/>
      <inkml:brushProperty name="ignorePressure" value="1"/>
    </inkml:brush>
  </inkml:definitions>
  <inkml:trace contextRef="#ctx0" brushRef="#br0">0 6,'0'0,"0"0,0-2,0 1,0-1,0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4.390"/>
    </inkml:context>
    <inkml:brush xml:id="br0">
      <inkml:brushProperty name="width" value="0.025" units="cm"/>
      <inkml:brushProperty name="height" value="0.025" units="cm"/>
      <inkml:brushProperty name="ignorePressure" value="1"/>
    </inkml:brush>
  </inkml:definitions>
  <inkml:trace contextRef="#ctx0" brushRef="#br0">1 23,'0'0,"0"-1,2-3,1-1,-1 0,0 1,0 2,-1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44.780"/>
    </inkml:context>
    <inkml:brush xml:id="br0">
      <inkml:brushProperty name="width" value="0.025" units="cm"/>
      <inkml:brushProperty name="height" value="0.025" units="cm"/>
      <inkml:brushProperty name="ignorePressure" value="1"/>
    </inkml:brush>
  </inkml:definitions>
  <inkml:trace contextRef="#ctx0" brushRef="#br0">0 0,'0'0,"0"0,3 3,-1 0,1 1,-1-2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1.971"/>
    </inkml:context>
    <inkml:brush xml:id="br0">
      <inkml:brushProperty name="width" value="0.025" units="cm"/>
      <inkml:brushProperty name="height" value="0.025" units="cm"/>
      <inkml:brushProperty name="ignorePressure" value="1"/>
    </inkml:brush>
  </inkml:definitions>
  <inkml:trace contextRef="#ctx0" brushRef="#br0">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2.938"/>
    </inkml:context>
    <inkml:brush xml:id="br0">
      <inkml:brushProperty name="width" value="0.025" units="cm"/>
      <inkml:brushProperty name="height" value="0.025" units="cm"/>
      <inkml:brushProperty name="ignorePressure" value="1"/>
    </inkml:brush>
  </inkml:definitions>
  <inkml:trace contextRef="#ctx0" brushRef="#br0">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3.828"/>
    </inkml:context>
    <inkml:brush xml:id="br0">
      <inkml:brushProperty name="width" value="0.025" units="cm"/>
      <inkml:brushProperty name="height" value="0.025" units="cm"/>
      <inkml:brushProperty name="ignorePressure" value="1"/>
    </inkml:brush>
  </inkml:definitions>
  <inkml:trace contextRef="#ctx0" brushRef="#br0">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2:03:58.343"/>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6:55.095"/>
    </inkml:context>
    <inkml:brush xml:id="br0">
      <inkml:brushProperty name="width" value="0.2" units="cm"/>
      <inkml:brushProperty name="height" value="0.2" units="cm"/>
      <inkml:brushProperty name="ignorePressure" value="1"/>
    </inkml:brush>
  </inkml:definitions>
  <inkml:trace contextRef="#ctx0" brushRef="#br0">373 700,'-45'47,"23"-23,-1 0,-2-2,0 0,-8 3,32-24,1-1,-1 1,0-1,1 1,-1-1,0 0,1 1,-1-1,0 0,0 1,1-1,-1 0,0 0,0 0,1 0,-1 0,0 0,0 0,1 0,-1 0,0 0,0 0,1-1,-1 1,1 0,-1-1,1 1,0-1,-1 1,1-1,0 1,-1-1,1 1,0-1,0 1,0-1,-1 1,1-1,0 0,0 1,0-1,0 1,0-1,0 0,0 1,7-39,14-39,5-21,6-51,-18 42,-4 0,-5-1,-7-45,1 142,1 22,-1 28,23 708,-15-550,-9-183,-3-10,-12-17,2 1,12 12,0 0,0 0,1 0,-1 0,0 1,0-1,0 1,0 0,0 0,0 0,0 0,0 0,0 1,0 0,0-1,0 1,0 0,0 0,0 0,1 1,-1-1,0 1,1 0,-2 0,-8 8,0-1,0 1,1 1,-2 3,10-11,-25 35,25-32,-1 1,0-1,0-1,-1 1,0-1,-4 4,9-16,1-1,1 0,0 1,2-7,4-15,-1 0,-2-1,0 0,-2 0,-2 0,0-7,-1 35,0 0,-1-1,1 1,0-1,-1 1,1 0,-1-1,0 1,0 0,0 0,0 0,0 0,-1-2,2 4,-1 0,1-1,-1 1,1 0,0 0,-1-1,1 1,-1 0,1 0,-1-1,1 1,-1 0,1 0,-1 0,1 0,-1 0,1 0,-1 0,1 0,-1 0,1 0,-1 0,1 0,-17 10,10-2,0 1,1-1,0 1,0 0,-1 3,3-4,0 0,-1-1,0 1,-1-1,0 0,-6 5,12-16,6-11,11-19,62-89,-12 23,-6-3,32-75,-87 164,6-12,-11 24,-6 17,-28 73,3-7,-13 18,33-80,1 1,1-1,1 1,1 0,0 1,1 0,2 0,0 0,1 0,1 12,6 246,-6-273,1 1,1 0,-1 0,1-1,1 1,-1 0,-1-6,0-1,1 1,-1-1,0 1,0-1,1 1,-1-1,0 1,1-1,-1 1,0-1,1 1,-1-1,1 0,-1 1,0-1,1 0,-1 1,1-1,-1 0,1 0,-1 1,1-1,0 0,-1 0,1 0,-1 0,2 0,-1 0,1-1,-1 1,1-1,-1 1,0-1,1 0,-1 1,0-1,0 0,1 0,-1 0,0 0,0 0,0 0,0-1,11-11,0-2,-2 1,1-2,-2 1,0-2,-1 1,-1-1,0 0,-1 0,-1-1,-1 0,0-4,-2 17,-1 0,1-1,0 1,0 0,3-4,-5 9,0-1,0 0,0 1,1-1,-1 1,0-1,1 0,-1 1,0-1,1 1,-1-1,1 1,-1-1,1 1,-1-1,1 1,-1 0,1-1,0 1,-1 0,1-1,-1 1,1 0,0 0,-1-1,1 1,0 0,-1 0,1 0,0 0,-1 0,1 0,0 0,-1 0,1 0,0 1,-1-1,1 0,0 0,-1 0,1 1,0-1,-1 0,1 1,-1-1,1 1,-1-1,1 1,-1-1,1 1,3 3,-1 1,0 0,0 0,0 0,0 0,-1 0,0 0,1 6,11 47,-11-43,9 65,-3 1,-3 20,-2-32,-3-60,0-1,0 0,1 0,0 1,0-1,1-1,4 9,-7-15,1 1,0-1,0 1,-1-1,1 1,0-1,0 1,0-1,1 0,-1 0,0 0,0 1,1-1,-1 0,1 0,-1-1,1 1,-1 0,1 0,-1-1,1 1,0-1,-1 0,1 1,0-1,-1 0,1 0,0 0,-1 0,1 0,0 0,0 0,-1-1,1 1,0-1,-1 1,1-1,-1 0,1 0,-1 1,1-2,2 0,0-2,0 1,-1 0,1-1,-1 1,0-1,0 0,-1 0,1 0,-1-1,1 1,-2 0,1-1,0 0,-1 1,1-3,3-14,-1 0,-1 0,-1-3,3-37,-3-1,-2 0,-5-12,-3 11,7 57,-1 0,0-1,0 1,0 0,0 0,-1 0,0 1,-2-3,5 7,-1 0,0 0,1 1,-1-1,0 0,0 0,1 1,-1-1,0 0,0 1,0-1,0 1,0-1,0 1,0-1,0 1,0 0,0-1,0 1,0 0,0 0,-1 0,1 0,0 0,0 0,0 0,0 0,0 1,0-1,0 0,0 1,0-1,0 0,0 1,0 0,0-1,0 1,0-1,0 1,1 0,-1 0,0-1,0 1,1 0,-1 0,0 0,1 0,-5 5,0 1,0 0,1 0,0 0,-3 6,-2 9,-20 39,26-55,-1 0,1-1,-1 0,0 0,0 0,-1 0,1-1,-6 4,10-7,-1-1,0 1,0-1,0 1,0-1,0 1,0-1,0 1,0-1,0 0,0 0,0 0,0 1,0-1,0 0,0 0,0 0,0 0,0-1,0 1,0 0,0 0,0-1,0 1,0-1,0 1,0-1,0 1,0-1,0 1,0-1,1 0,-1 1,0-1,0 0,1 0,-1 0,0 1,1-1,-1-1,-3-4,1-1,-1 0,1 0,1 0,-2-3,3 7,-22-77,-4-31,7 26,-7-11,27 96,0 0,0 0,0 0,0 0,0 0,0 0,0 0,0 0,0 0,-1 0,1 0,0 0,0 0,0 0,0 0,0 0,0 0,0 0,0 0,0 0,0 0,0 0,0 0,-1 0,1 0,0 0,0 0,0 0,0 0,0 0,0 0,0 0,0 0,0 0,0 0,0 0,0 0,0 0,0 0,0 0,0-1,-1 1,1 0,0 0,0 0,0 0,0 0,0 0,0 0,0 0,0 0,0 0,0 0,0-1,0 1,0 0,0 0,0 0,0 0,0 0,1 0,-1 0,-1 10,4 16,-2-24,-1-1,1 0,0 1,-1-1,1 1,0-1,0 0,0 0,0 1,0-1,0 0,1 0,-1 0,0 0,0 0,1 0,-1-1,1 1,-1 0,0-1,1 1,-1-1,1 1,0-1,-1 0,1 0,-1 0,1 0,0 0,4-1,0 0,0 0,-1-1,1 0,0 0,-1-1,1 0,25-8,-15 7,0 0,-1 2,2 0,-1 1,0 1,0 0,0 1,0 1,3 1,-18-3,0 0,1 0,-1 0,0 1,0-1,0 0,0 1,0-1,0 0,0 1,0 0,0-1,-1 1,1-1,0 1,0 0,0 0,-1-1,1 1,0 0,-1 0,1 0,-1 0,1 0,-1 0,1 0,-1 0,1 0,-1 0,0 0,0 0,0 0,0 0,0 0,0 0,0 0,0 0,0 0,0 1,0-1,-1 0,1 0,0 0,-1 0,1 0,-1 0,1 0,-1-1,0 2,-4 7,-1-1,0 0,0 0,0-1,-3 2,5-4,-1 0,-1 2,-1 1,0-1,0-1,-1 0,0 0,-4 3,10-8,0 0,0 0,0-1,0 1,0 0,0-1,0 1,0-1,0 0,0 0,0 0,0 0,0 0,0 0,0 0,0 0,0-1,0 1,0-1,0 0,0 0,1 1,-1-1,0 0,0-1,1 1,-1 0,0 0,1-1,0 1,-1-1,1 1,-1-2,-9-12,1 0,1-1,1 0,0-1,1 0,1 0,0 0,1-1,-4-21,56 89,-42-45,-1 1,-1-1,1 1,-1-1,0 1,0 0,0 0,-1 0,0 2,4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4.254"/>
    </inkml:context>
    <inkml:brush xml:id="br0">
      <inkml:brushProperty name="width" value="0.2" units="cm"/>
      <inkml:brushProperty name="height" value="0.2" units="cm"/>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7T11:27:06.980"/>
    </inkml:context>
    <inkml:brush xml:id="br0">
      <inkml:brushProperty name="width" value="0.2" units="cm"/>
      <inkml:brushProperty name="height" value="0.2"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3/7/2020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79946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50053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1591809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186417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2239322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417496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423973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394480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153532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tx1"/>
        </a:solidFill>
        <a:effectLst/>
      </p:bgPr>
    </p:bg>
    <p:spTree>
      <p:nvGrpSpPr>
        <p:cNvPr id="1" name=""/>
        <p:cNvGrpSpPr/>
        <p:nvPr/>
      </p:nvGrpSpPr>
      <p:grpSpPr>
        <a:xfrm>
          <a:off x="0" y="0"/>
          <a:ext cx="0" cy="0"/>
          <a:chOff x="0" y="0"/>
          <a:chExt cx="0" cy="0"/>
        </a:xfrm>
      </p:grpSpPr>
      <p:sp>
        <p:nvSpPr>
          <p:cNvPr id="14" name="Rectangle 13" title="Overlay Graphic">
            <a:extLst>
              <a:ext uri="{FF2B5EF4-FFF2-40B4-BE49-F238E27FC236}">
                <a16:creationId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860370" y="3674372"/>
            <a:ext cx="5022591" cy="27288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515800" y="3674373"/>
            <a:ext cx="5085650" cy="720000"/>
          </a:xfrm>
        </p:spPr>
        <p:txBody>
          <a:bodyPr vert="horz" lIns="0" tIns="0" rIns="0" bIns="0" rtlCol="0" anchor="b">
            <a:noAutofit/>
          </a:bodyPr>
          <a:lstStyle>
            <a:lvl1pPr algn="r">
              <a:defRPr lang="en-ZA" sz="3500" b="1" cap="all" baseline="0" dirty="0"/>
            </a:lvl1pPr>
          </a:lstStyle>
          <a:p>
            <a:pPr marL="0" lvl="0" algn="r"/>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515800"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60168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24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350800"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ACD536EE-5B38-4E2F-B796-E4E5C97CAFA1}"/>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C32B7C1-ABDB-491C-B644-84474A5ADAF3}"/>
              </a:ext>
            </a:extLst>
          </p:cNvPr>
          <p:cNvSpPr>
            <a:spLocks noGrp="1"/>
          </p:cNvSpPr>
          <p:nvPr>
            <p:ph type="ftr" sz="quarter" idx="19"/>
          </p:nvPr>
        </p:nvSpPr>
        <p:spPr/>
        <p:txBody>
          <a:bodyPr/>
          <a:lstStyle/>
          <a:p>
            <a:r>
              <a:rPr lang="en-US" noProof="0" dirty="0"/>
              <a:t>Add a footer</a:t>
            </a:r>
          </a:p>
        </p:txBody>
      </p:sp>
      <p:sp>
        <p:nvSpPr>
          <p:cNvPr id="16" name="Slide Number Placeholder 15">
            <a:extLst>
              <a:ext uri="{FF2B5EF4-FFF2-40B4-BE49-F238E27FC236}">
                <a16:creationId xmlns:a16="http://schemas.microsoft.com/office/drawing/2014/main" id="{67196159-5065-4F13-BE36-C9AAE1E70470}"/>
              </a:ext>
            </a:extLst>
          </p:cNvPr>
          <p:cNvSpPr>
            <a:spLocks noGrp="1"/>
          </p:cNvSpPr>
          <p:nvPr>
            <p:ph type="sldNum" sz="quarter" idx="2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7" name="Text Placeholder 4">
            <a:extLst>
              <a:ext uri="{FF2B5EF4-FFF2-40B4-BE49-F238E27FC236}">
                <a16:creationId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5" name="Text Placeholder 24">
            <a:extLst>
              <a:ext uri="{FF2B5EF4-FFF2-40B4-BE49-F238E27FC236}">
                <a16:creationId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anchor="ctr"/>
          <a:lstStyle>
            <a:lvl1pPr marL="0" indent="0" algn="ctr">
              <a:buNone/>
              <a:defRPr sz="2100" b="1"/>
            </a:lvl1pPr>
          </a:lstStyle>
          <a:p>
            <a:pPr lvl="0"/>
            <a:r>
              <a:rPr lang="en-US" noProof="0"/>
              <a:t>Section 1 Title</a:t>
            </a:r>
          </a:p>
        </p:txBody>
      </p:sp>
      <p:sp>
        <p:nvSpPr>
          <p:cNvPr id="28" name="Text Placeholder 27">
            <a:extLst>
              <a:ext uri="{FF2B5EF4-FFF2-40B4-BE49-F238E27FC236}">
                <a16:creationId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anchor="ctr"/>
          <a:lstStyle>
            <a:lvl1pPr marL="0" indent="0" algn="ctr">
              <a:buNone/>
              <a:defRPr sz="2100" b="1"/>
            </a:lvl1pPr>
          </a:lstStyle>
          <a:p>
            <a:pPr lvl="0"/>
            <a:r>
              <a:rPr lang="en-US" noProof="0"/>
              <a:t>Section 2 Title</a:t>
            </a:r>
          </a:p>
        </p:txBody>
      </p:sp>
      <p:sp>
        <p:nvSpPr>
          <p:cNvPr id="30" name="Text Placeholder 29">
            <a:extLst>
              <a:ext uri="{FF2B5EF4-FFF2-40B4-BE49-F238E27FC236}">
                <a16:creationId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anchor="ctr"/>
          <a:lstStyle>
            <a:lvl1pPr marL="0" indent="0" algn="ctr">
              <a:buNone/>
              <a:defRPr sz="2100" b="1"/>
            </a:lvl1pPr>
          </a:lstStyle>
          <a:p>
            <a:pPr lvl="0"/>
            <a:r>
              <a:rPr lang="en-US" noProof="0"/>
              <a:t>Section 3 Title</a:t>
            </a:r>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anchor="t"/>
          <a:lstStyle>
            <a:lvl1pPr marL="0" indent="0" algn="ctr">
              <a:buNone/>
              <a:defRPr sz="1600">
                <a:solidFill>
                  <a:schemeClr val="bg1"/>
                </a:solidFill>
              </a:defRPr>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E6BAFDBA-55A9-474E-B718-9A082A4EC2FA}"/>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3B7B8B7D-30D2-4642-AD21-0E2F8D85A424}"/>
              </a:ext>
            </a:extLst>
          </p:cNvPr>
          <p:cNvSpPr>
            <a:spLocks noGrp="1"/>
          </p:cNvSpPr>
          <p:nvPr>
            <p:ph type="ftr" sz="quarter" idx="6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8ABE7080-8808-492F-8C61-44DEA0F09990}"/>
              </a:ext>
            </a:extLst>
          </p:cNvPr>
          <p:cNvSpPr>
            <a:spLocks noGrp="1"/>
          </p:cNvSpPr>
          <p:nvPr>
            <p:ph type="sldNum" sz="quarter" idx="6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39" name="Text Placeholder 4">
            <a:extLst>
              <a:ext uri="{FF2B5EF4-FFF2-40B4-BE49-F238E27FC236}">
                <a16:creationId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 name="Titl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7EBF9ED8-9A9C-443A-BA3F-560FC1AF9653}"/>
              </a:ext>
            </a:extLst>
          </p:cNvPr>
          <p:cNvSpPr>
            <a:spLocks noGrp="1"/>
          </p:cNvSpPr>
          <p:nvPr>
            <p:ph type="ftr" sz="quarter" idx="42"/>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1" name="Text Placeholder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69E86487-436E-4E20-818F-6FE245920CE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7EC773E5-5A1D-47F5-A9E8-22ED16ACFB98}"/>
              </a:ext>
            </a:extLst>
          </p:cNvPr>
          <p:cNvSpPr>
            <a:spLocks noGrp="1"/>
          </p:cNvSpPr>
          <p:nvPr>
            <p:ph type="ftr" sz="quarter" idx="62"/>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86BC18B1-2A69-45F2-9E64-4039A1621DF4}"/>
              </a:ext>
            </a:extLst>
          </p:cNvPr>
          <p:cNvSpPr>
            <a:spLocks noGrp="1"/>
          </p:cNvSpPr>
          <p:nvPr>
            <p:ph type="sldNum" sz="quarter" idx="6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8" name="Text Placeholder 4">
            <a:extLst>
              <a:ext uri="{FF2B5EF4-FFF2-40B4-BE49-F238E27FC236}">
                <a16:creationId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9" name="Text Placeholder 10">
            <a:extLst>
              <a:ext uri="{FF2B5EF4-FFF2-40B4-BE49-F238E27FC236}">
                <a16:creationId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a:lstStyle>
            <a:lvl1pPr marL="0" indent="0" algn="r">
              <a:buNone/>
              <a:defRPr sz="1600">
                <a:solidFill>
                  <a:schemeClr val="bg1"/>
                </a:solidFill>
              </a:defRPr>
            </a:lvl1pPr>
          </a:lstStyle>
          <a:p>
            <a:pPr lvl="0"/>
            <a:r>
              <a:rPr lang="en-US" noProof="0"/>
              <a:t>Email</a:t>
            </a:r>
          </a:p>
        </p:txBody>
      </p:sp>
      <p:sp>
        <p:nvSpPr>
          <p:cNvPr id="24" name="Text Placeholder 15">
            <a:extLst>
              <a:ext uri="{FF2B5EF4-FFF2-40B4-BE49-F238E27FC236}">
                <a16:creationId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a:lstStyle>
            <a:lvl1pPr marL="0" indent="0" algn="r">
              <a:buNone/>
              <a:defRPr sz="1600">
                <a:solidFill>
                  <a:schemeClr val="bg1"/>
                </a:solidFill>
              </a:defRPr>
            </a:lvl1pPr>
          </a:lstStyle>
          <a:p>
            <a:pPr lvl="0"/>
            <a:r>
              <a:rPr lang="en-US" noProof="0"/>
              <a:t>Website</a:t>
            </a:r>
          </a:p>
        </p:txBody>
      </p:sp>
      <p:sp>
        <p:nvSpPr>
          <p:cNvPr id="16" name="Oval 15">
            <a:extLst>
              <a:ext uri="{FF2B5EF4-FFF2-40B4-BE49-F238E27FC236}">
                <a16:creationId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8" name="Oval 27">
            <a:extLst>
              <a:ext uri="{FF2B5EF4-FFF2-40B4-BE49-F238E27FC236}">
                <a16:creationId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0" name="Straight Connector 29">
            <a:extLst>
              <a:ext uri="{FF2B5EF4-FFF2-40B4-BE49-F238E27FC236}">
                <a16:creationId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title="Overlay Graphic">
            <a:extLst>
              <a:ext uri="{FF2B5EF4-FFF2-40B4-BE49-F238E27FC236}">
                <a16:creationId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itle 1">
            <a:extLst>
              <a:ext uri="{FF2B5EF4-FFF2-40B4-BE49-F238E27FC236}">
                <a16:creationId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Presentation cover option</a:t>
            </a:r>
          </a:p>
        </p:txBody>
      </p:sp>
      <p:sp>
        <p:nvSpPr>
          <p:cNvPr id="25" name="Subtitle 2">
            <a:extLst>
              <a:ext uri="{FF2B5EF4-FFF2-40B4-BE49-F238E27FC236}">
                <a16:creationId xmlns:a16="http://schemas.microsoft.com/office/drawing/2014/main" id="{569475B0-300D-4DAC-9037-4A7165C20127}"/>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6" name="Rectangle 25" title="Overlay Graphic">
            <a:extLst>
              <a:ext uri="{FF2B5EF4-FFF2-40B4-BE49-F238E27FC236}">
                <a16:creationId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7" name="Picture 26">
            <a:extLst>
              <a:ext uri="{FF2B5EF4-FFF2-40B4-BE49-F238E27FC236}">
                <a16:creationId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Straight Connector 32">
            <a:extLst>
              <a:ext uri="{FF2B5EF4-FFF2-40B4-BE49-F238E27FC236}">
                <a16:creationId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anchor="ctr"/>
          <a:lstStyle>
            <a:lvl1pPr marL="0" indent="0" algn="r">
              <a:buNone/>
              <a:defRPr i="1"/>
            </a:lvl1pPr>
          </a:lstStyle>
          <a:p>
            <a:r>
              <a:rPr lang="en-US" noProof="0" dirty="0"/>
              <a:t>Insert or Drag &amp; Drop your Photo</a:t>
            </a:r>
          </a:p>
        </p:txBody>
      </p:sp>
      <p:sp>
        <p:nvSpPr>
          <p:cNvPr id="27" name="Rectangle 26">
            <a:extLst>
              <a:ext uri="{FF2B5EF4-FFF2-40B4-BE49-F238E27FC236}">
                <a16:creationId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Presentation cover option</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Rectangle 8" title="Overlay Graphic">
            <a:extLst>
              <a:ext uri="{FF2B5EF4-FFF2-40B4-BE49-F238E27FC236}">
                <a16:creationId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a:extLst>
              <a:ext uri="{FF2B5EF4-FFF2-40B4-BE49-F238E27FC236}">
                <a16:creationId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Straight Connector 21">
            <a:extLst>
              <a:ext uri="{FF2B5EF4-FFF2-40B4-BE49-F238E27FC236}">
                <a16:creationId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Oval 19" descr="Cover Title Graphic (Move me around)">
            <a:extLst>
              <a:ext uri="{FF2B5EF4-FFF2-40B4-BE49-F238E27FC236}">
                <a16:creationId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nvGrpSpPr>
          <p:cNvPr id="21" name="Group 20" descr="Cover Title Graphic (Move me around)">
            <a:extLst>
              <a:ext uri="{FF2B5EF4-FFF2-40B4-BE49-F238E27FC236}">
                <a16:creationId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Oval 22">
              <a:extLst>
                <a:ext uri="{FF2B5EF4-FFF2-40B4-BE49-F238E27FC236}">
                  <a16:creationId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6" name="Group 25" descr="Cover Title Graphic (Rotate me)">
            <a:extLst>
              <a:ext uri="{FF2B5EF4-FFF2-40B4-BE49-F238E27FC236}">
                <a16:creationId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Oval 28">
              <a:extLst>
                <a:ext uri="{FF2B5EF4-FFF2-40B4-BE49-F238E27FC236}">
                  <a16:creationId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0" name="Straight Connector 29">
              <a:extLst>
                <a:ext uri="{FF2B5EF4-FFF2-40B4-BE49-F238E27FC236}">
                  <a16:creationId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7" name="Subtitl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solidFill>
          <a:schemeClr val="tx1"/>
        </a:solidFill>
        <a:effectLst/>
      </p:bgPr>
    </p:bg>
    <p:spTree>
      <p:nvGrpSpPr>
        <p:cNvPr id="1" name=""/>
        <p:cNvGrpSpPr/>
        <p:nvPr/>
      </p:nvGrpSpPr>
      <p:grpSpPr>
        <a:xfrm>
          <a:off x="0" y="0"/>
          <a:ext cx="0" cy="0"/>
          <a:chOff x="0" y="0"/>
          <a:chExt cx="0" cy="0"/>
        </a:xfrm>
      </p:grpSpPr>
      <p:sp>
        <p:nvSpPr>
          <p:cNvPr id="19" name="Picture Placeholder 4">
            <a:extLst>
              <a:ext uri="{FF2B5EF4-FFF2-40B4-BE49-F238E27FC236}">
                <a16:creationId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anchor="ctr"/>
          <a:lstStyle>
            <a:lvl1pPr marL="0" indent="0" algn="l">
              <a:buNone/>
              <a:defRPr i="1"/>
            </a:lvl1pPr>
          </a:lstStyle>
          <a:p>
            <a:r>
              <a:rPr lang="en-US" noProof="0" dirty="0"/>
              <a:t>Insert or Drag &amp; Drop your Photo2</a:t>
            </a:r>
          </a:p>
        </p:txBody>
      </p:sp>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7" name="Subtitl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01682" y="1152000"/>
            <a:ext cx="10999767" cy="5039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6" name="Title 5">
            <a:extLst>
              <a:ext uri="{FF2B5EF4-FFF2-40B4-BE49-F238E27FC236}">
                <a16:creationId xmlns:a16="http://schemas.microsoft.com/office/drawing/2014/main" id="{9E58A019-6601-4FFB-9A68-628873651CF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A47B37-80B0-5A4F-BDC3-DE42D5B2D34F}"/>
              </a:ext>
              <a:ext uri="{C183D7F6-B498-43B3-948B-1728B52AA6E4}">
                <adec:decorative xmlns:adec="http://schemas.microsoft.com/office/drawing/2017/decorative"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3" name="Oval 22">
            <a:extLst>
              <a:ext uri="{FF2B5EF4-FFF2-40B4-BE49-F238E27FC236}">
                <a16:creationId xmlns:a16="http://schemas.microsoft.com/office/drawing/2014/main" id="{1A6AC2DF-47CD-A743-A120-FBE75B801CF3}"/>
              </a:ext>
              <a:ext uri="{C183D7F6-B498-43B3-948B-1728B52AA6E4}">
                <adec:decorative xmlns:adec="http://schemas.microsoft.com/office/drawing/2017/decorative"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4" name="Oval 23">
            <a:extLst>
              <a:ext uri="{FF2B5EF4-FFF2-40B4-BE49-F238E27FC236}">
                <a16:creationId xmlns:a16="http://schemas.microsoft.com/office/drawing/2014/main" id="{17E0F6BC-FBF2-3048-B833-61609739028C}"/>
              </a:ext>
              <a:ext uri="{C183D7F6-B498-43B3-948B-1728B52AA6E4}">
                <adec:decorative xmlns:adec="http://schemas.microsoft.com/office/drawing/2017/decorative"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5" name="Oval 24">
            <a:extLst>
              <a:ext uri="{FF2B5EF4-FFF2-40B4-BE49-F238E27FC236}">
                <a16:creationId xmlns:a16="http://schemas.microsoft.com/office/drawing/2014/main" id="{D0B0310F-833E-864C-9FB7-B2B2A6714808}"/>
              </a:ext>
              <a:ext uri="{C183D7F6-B498-43B3-948B-1728B52AA6E4}">
                <adec:decorative xmlns:adec="http://schemas.microsoft.com/office/drawing/2017/decorative"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6" name="Oval 25">
            <a:extLst>
              <a:ext uri="{FF2B5EF4-FFF2-40B4-BE49-F238E27FC236}">
                <a16:creationId xmlns:a16="http://schemas.microsoft.com/office/drawing/2014/main" id="{F906D597-BA39-4C4D-833F-CC0EE989B51C}"/>
              </a:ext>
              <a:ext uri="{C183D7F6-B498-43B3-948B-1728B52AA6E4}">
                <adec:decorative xmlns:adec="http://schemas.microsoft.com/office/drawing/2017/decorative"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70DA538E-510B-4461-9710-1A6EAA4B8948}"/>
              </a:ext>
            </a:extLst>
          </p:cNvPr>
          <p:cNvSpPr>
            <a:spLocks noGrp="1"/>
          </p:cNvSpPr>
          <p:nvPr>
            <p:ph type="ftr" sz="quarter" idx="51"/>
          </p:nvPr>
        </p:nvSpPr>
        <p:spPr/>
        <p:txBody>
          <a:bodyPr/>
          <a:lstStyle/>
          <a:p>
            <a:r>
              <a:rPr lang="en-US" noProof="0" dirty="0"/>
              <a:t>Add a footer</a:t>
            </a:r>
          </a:p>
        </p:txBody>
      </p:sp>
      <p:sp>
        <p:nvSpPr>
          <p:cNvPr id="18" name="Slide Number Placeholder 17">
            <a:extLst>
              <a:ext uri="{FF2B5EF4-FFF2-40B4-BE49-F238E27FC236}">
                <a16:creationId xmlns:a16="http://schemas.microsoft.com/office/drawing/2014/main" id="{B47FA9C2-43A2-4271-ABC9-7BAD6464148D}"/>
              </a:ext>
            </a:extLst>
          </p:cNvPr>
          <p:cNvSpPr>
            <a:spLocks noGrp="1"/>
          </p:cNvSpPr>
          <p:nvPr>
            <p:ph type="sldNum" sz="quarter" idx="5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9" name="Title 18">
            <a:extLst>
              <a:ext uri="{FF2B5EF4-FFF2-40B4-BE49-F238E27FC236}">
                <a16:creationId xmlns:a16="http://schemas.microsoft.com/office/drawing/2014/main" id="{8350FCD5-4151-44A8-917B-4D66C8F1475E}"/>
              </a:ext>
            </a:extLst>
          </p:cNvPr>
          <p:cNvSpPr>
            <a:spLocks noGrp="1"/>
          </p:cNvSpPr>
          <p:nvPr>
            <p:ph type="title"/>
          </p:nvPr>
        </p:nvSpPr>
        <p:spPr/>
        <p:txBody>
          <a:bodyPr/>
          <a:lstStyle/>
          <a:p>
            <a:r>
              <a:rPr lang="en-US" noProof="0"/>
              <a:t>Click to edit Master title style</a:t>
            </a:r>
          </a:p>
        </p:txBody>
      </p:sp>
      <p:sp>
        <p:nvSpPr>
          <p:cNvPr id="32" name="Text Placeholder 4">
            <a:extLst>
              <a:ext uri="{FF2B5EF4-FFF2-40B4-BE49-F238E27FC236}">
                <a16:creationId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5" name="Oval 34">
            <a:extLst>
              <a:ext uri="{FF2B5EF4-FFF2-40B4-BE49-F238E27FC236}">
                <a16:creationId xmlns:a16="http://schemas.microsoft.com/office/drawing/2014/main" id="{7D27D67C-932D-4270-A0E5-6F1F9315A231}"/>
              </a:ext>
              <a:ext uri="{C183D7F6-B498-43B3-948B-1728B52AA6E4}">
                <adec:decorative xmlns:adec="http://schemas.microsoft.com/office/drawing/2017/decorative"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987A1EC-DB2A-4AA3-8590-C488A6082E11}"/>
              </a:ext>
              <a:ext uri="{C183D7F6-B498-43B3-948B-1728B52AA6E4}">
                <adec:decorative xmlns:adec="http://schemas.microsoft.com/office/drawing/2017/decorative"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1681" y="1152000"/>
            <a:ext cx="5400000" cy="504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190318" y="1152525"/>
            <a:ext cx="5400000" cy="50387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Footer Placeholder 1">
            <a:extLst>
              <a:ext uri="{FF2B5EF4-FFF2-40B4-BE49-F238E27FC236}">
                <a16:creationId xmlns:a16="http://schemas.microsoft.com/office/drawing/2014/main" id="{DCA7A7A7-C80D-4495-B14B-6296A7579845}"/>
              </a:ext>
            </a:extLst>
          </p:cNvPr>
          <p:cNvSpPr>
            <a:spLocks noGrp="1"/>
          </p:cNvSpPr>
          <p:nvPr>
            <p:ph type="ftr" sz="quarter" idx="13"/>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9A841D61-5F98-4EC4-B787-EB5615085709}"/>
              </a:ext>
            </a:extLst>
          </p:cNvPr>
          <p:cNvSpPr>
            <a:spLocks noGrp="1"/>
          </p:cNvSpPr>
          <p:nvPr>
            <p:ph type="sldNum" sz="quarter" idx="14"/>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9" name="Title 8">
            <a:extLst>
              <a:ext uri="{FF2B5EF4-FFF2-40B4-BE49-F238E27FC236}">
                <a16:creationId xmlns:a16="http://schemas.microsoft.com/office/drawing/2014/main" id="{2C05FD31-A7DF-49EF-9D28-882C100E583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481522-201F-4996-9579-5F11FA4F26ED}"/>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944CE59-25C2-4E40-866A-15718DC5A8F3}"/>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8" name="Title 7">
            <a:extLst>
              <a:ext uri="{FF2B5EF4-FFF2-40B4-BE49-F238E27FC236}">
                <a16:creationId xmlns:a16="http://schemas.microsoft.com/office/drawing/2014/main" id="{AEE8C60A-4B89-4ABC-BBDC-C63574125C5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C79C6B-1E44-4A07-A0FA-161D3AE6E50D}"/>
              </a:ext>
            </a:extLst>
          </p:cNvPr>
          <p:cNvSpPr>
            <a:spLocks noGrp="1"/>
          </p:cNvSpPr>
          <p:nvPr>
            <p:ph type="ftr" sz="quarter" idx="10"/>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8B871DF8-D19E-460F-92D7-165B9EBE2BCD}"/>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092700" y="1016000"/>
            <a:ext cx="6486481" cy="5108938"/>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601681" y="1016000"/>
            <a:ext cx="4114800"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Master title style</a:t>
            </a:r>
          </a:p>
        </p:txBody>
      </p:sp>
      <p:sp>
        <p:nvSpPr>
          <p:cNvPr id="2" name="Footer Placeholder 1">
            <a:extLst>
              <a:ext uri="{FF2B5EF4-FFF2-40B4-BE49-F238E27FC236}">
                <a16:creationId xmlns:a16="http://schemas.microsoft.com/office/drawing/2014/main" id="{EDB90D34-30D8-41A0-8277-15FABE7B46E4}"/>
              </a:ext>
            </a:extLst>
          </p:cNvPr>
          <p:cNvSpPr>
            <a:spLocks noGrp="1"/>
          </p:cNvSpPr>
          <p:nvPr>
            <p:ph type="ftr" sz="quarter" idx="10"/>
          </p:nvPr>
        </p:nvSpPr>
        <p:spPr>
          <a:xfrm>
            <a:off x="601682" y="6320622"/>
            <a:ext cx="4114800" cy="226714"/>
          </a:xfrm>
        </p:spPr>
        <p:txBody>
          <a:bodyPr/>
          <a:lstStyle/>
          <a:p>
            <a:r>
              <a:rPr lang="en-US" noProof="0" dirty="0"/>
              <a:t>Add a footer</a:t>
            </a:r>
          </a:p>
        </p:txBody>
      </p:sp>
      <p:sp>
        <p:nvSpPr>
          <p:cNvPr id="5" name="Slide Number Placeholder 4">
            <a:extLst>
              <a:ext uri="{FF2B5EF4-FFF2-40B4-BE49-F238E27FC236}">
                <a16:creationId xmlns:a16="http://schemas.microsoft.com/office/drawing/2014/main" id="{2E3E9349-1106-4A24-B492-C0D854F00F1F}"/>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12" name="Text Placeholder 3">
            <a:extLst>
              <a:ext uri="{FF2B5EF4-FFF2-40B4-BE49-F238E27FC236}">
                <a16:creationId xmlns:a16="http://schemas.microsoft.com/office/drawing/2014/main" id="{F13AC73C-8104-4F0B-B04E-FB14DCFDBDF9}"/>
              </a:ext>
            </a:extLst>
          </p:cNvPr>
          <p:cNvSpPr>
            <a:spLocks noGrp="1"/>
          </p:cNvSpPr>
          <p:nvPr>
            <p:ph type="body" sz="half" idx="2" hasCustomPrompt="1"/>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Edit Master text styles</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601679" y="1016000"/>
            <a:ext cx="4114801"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Master title style</a:t>
            </a:r>
          </a:p>
        </p:txBody>
      </p:sp>
      <p:sp>
        <p:nvSpPr>
          <p:cNvPr id="4" name="Footer Placeholder 3">
            <a:extLst>
              <a:ext uri="{FF2B5EF4-FFF2-40B4-BE49-F238E27FC236}">
                <a16:creationId xmlns:a16="http://schemas.microsoft.com/office/drawing/2014/main" id="{876306C0-C390-4360-B704-9B0A7311FF21}"/>
              </a:ext>
            </a:extLst>
          </p:cNvPr>
          <p:cNvSpPr>
            <a:spLocks noGrp="1"/>
          </p:cNvSpPr>
          <p:nvPr>
            <p:ph type="ftr" sz="quarter" idx="14"/>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333A53F-6548-4F5B-AAEE-2E862AEB1A4C}"/>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4790D010-2852-DE49-BD36-340D6725D1D5}"/>
              </a:ext>
              <a:ext uri="{C183D7F6-B498-43B3-948B-1728B52AA6E4}">
                <adec:decorative xmlns:adec="http://schemas.microsoft.com/office/drawing/2017/decorative"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8" name="Oval 17">
            <a:extLst>
              <a:ext uri="{FF2B5EF4-FFF2-40B4-BE49-F238E27FC236}">
                <a16:creationId xmlns:a16="http://schemas.microsoft.com/office/drawing/2014/main" id="{C5D02C68-EB7D-E044-99A9-658364A3B2F0}"/>
              </a:ext>
              <a:ext uri="{C183D7F6-B498-43B3-948B-1728B52AA6E4}">
                <adec:decorative xmlns:adec="http://schemas.microsoft.com/office/drawing/2017/decorative"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9" name="Oval 18">
            <a:extLst>
              <a:ext uri="{FF2B5EF4-FFF2-40B4-BE49-F238E27FC236}">
                <a16:creationId xmlns:a16="http://schemas.microsoft.com/office/drawing/2014/main" id="{45962E1D-1D13-2B48-9F3B-CE31039DD236}"/>
              </a:ext>
              <a:ext uri="{C183D7F6-B498-43B3-948B-1728B52AA6E4}">
                <adec:decorative xmlns:adec="http://schemas.microsoft.com/office/drawing/2017/decorative"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BDD481DA-8671-472C-B2CF-B134EDAD7A53}"/>
              </a:ext>
            </a:extLst>
          </p:cNvPr>
          <p:cNvSpPr>
            <a:spLocks noGrp="1"/>
          </p:cNvSpPr>
          <p:nvPr>
            <p:ph type="ftr" sz="quarter" idx="5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B0ACC5C2-09E7-4586-9B5F-3532B87B93D0}"/>
              </a:ext>
            </a:extLst>
          </p:cNvPr>
          <p:cNvSpPr>
            <a:spLocks noGrp="1"/>
          </p:cNvSpPr>
          <p:nvPr>
            <p:ph type="sldNum" sz="quarter" idx="51"/>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3" name="Title 12">
            <a:extLst>
              <a:ext uri="{FF2B5EF4-FFF2-40B4-BE49-F238E27FC236}">
                <a16:creationId xmlns:a16="http://schemas.microsoft.com/office/drawing/2014/main" id="{1E54F41B-75D5-471F-9187-384BD10C883D}"/>
              </a:ext>
            </a:extLst>
          </p:cNvPr>
          <p:cNvSpPr>
            <a:spLocks noGrp="1"/>
          </p:cNvSpPr>
          <p:nvPr>
            <p:ph type="title"/>
          </p:nvPr>
        </p:nvSpPr>
        <p:spPr/>
        <p:txBody>
          <a:bodyPr/>
          <a:lstStyle/>
          <a:p>
            <a:r>
              <a:rPr lang="en-US" noProof="0"/>
              <a:t>Click to edit Master title style</a:t>
            </a:r>
          </a:p>
        </p:txBody>
      </p:sp>
      <p:sp>
        <p:nvSpPr>
          <p:cNvPr id="23" name="Text Placeholder 4">
            <a:extLst>
              <a:ext uri="{FF2B5EF4-FFF2-40B4-BE49-F238E27FC236}">
                <a16:creationId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5" name="Oval 24">
            <a:extLst>
              <a:ext uri="{FF2B5EF4-FFF2-40B4-BE49-F238E27FC236}">
                <a16:creationId xmlns:a16="http://schemas.microsoft.com/office/drawing/2014/main" id="{B9777B06-12C0-49D3-A18F-49D1E0574CE3}"/>
              </a:ext>
              <a:ext uri="{C183D7F6-B498-43B3-948B-1728B52AA6E4}">
                <adec:decorative xmlns:adec="http://schemas.microsoft.com/office/drawing/2017/decorative"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tx1"/>
        </a:solidFill>
        <a:effectLst/>
      </p:bgPr>
    </p:bg>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5E3B0AD5-3645-8443-891F-C0E1D9763D7A}"/>
              </a:ext>
              <a:ext uri="{C183D7F6-B498-43B3-948B-1728B52AA6E4}">
                <adec:decorative xmlns:adec="http://schemas.microsoft.com/office/drawing/2017/decorative"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32" name="Oval 31">
            <a:extLst>
              <a:ext uri="{FF2B5EF4-FFF2-40B4-BE49-F238E27FC236}">
                <a16:creationId xmlns:a16="http://schemas.microsoft.com/office/drawing/2014/main" id="{BE9B724A-B58C-CD4D-8980-C0DFE08B79B5}"/>
              </a:ext>
              <a:ext uri="{C183D7F6-B498-43B3-948B-1728B52AA6E4}">
                <adec:decorative xmlns:adec="http://schemas.microsoft.com/office/drawing/2017/decorative"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33" name="Oval 32">
            <a:extLst>
              <a:ext uri="{FF2B5EF4-FFF2-40B4-BE49-F238E27FC236}">
                <a16:creationId xmlns:a16="http://schemas.microsoft.com/office/drawing/2014/main" id="{28894D68-6E31-8646-BFD7-2C0D8C4CD961}"/>
              </a:ext>
              <a:ext uri="{C183D7F6-B498-43B3-948B-1728B52AA6E4}">
                <adec:decorative xmlns:adec="http://schemas.microsoft.com/office/drawing/2017/decorative"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US" noProof="0" dirty="0"/>
              <a:t>Add a footer</a:t>
            </a:r>
          </a:p>
        </p:txBody>
      </p:sp>
      <p:sp>
        <p:nvSpPr>
          <p:cNvPr id="22" name="Oval 21">
            <a:extLst>
              <a:ext uri="{FF2B5EF4-FFF2-40B4-BE49-F238E27FC236}">
                <a16:creationId xmlns:a16="http://schemas.microsoft.com/office/drawing/2014/main" id="{99D3E8CF-7C38-4321-A56A-49D7CA2A814B}"/>
              </a:ext>
              <a:ext uri="{C183D7F6-B498-43B3-948B-1728B52AA6E4}">
                <adec:decorative xmlns:adec="http://schemas.microsoft.com/office/drawing/2017/decorative"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a16="http://schemas.microsoft.com/office/drawing/2014/main" id="{326A7FE8-1975-474D-B747-D7B028C10D81}"/>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24" name="Straight Connector 23">
              <a:extLst>
                <a:ext uri="{FF2B5EF4-FFF2-40B4-BE49-F238E27FC236}">
                  <a16:creationId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D5DB0A-C96D-4B82-95B6-E7A7B8E6687B}"/>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46" name="Straight Connector 45">
              <a:extLst>
                <a:ext uri="{FF2B5EF4-FFF2-40B4-BE49-F238E27FC236}">
                  <a16:creationId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Picture Placeholder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US" noProof="0" dirty="0"/>
              <a:t>Add a footer</a:t>
            </a:r>
          </a:p>
        </p:txBody>
      </p:sp>
      <p:sp>
        <p:nvSpPr>
          <p:cNvPr id="22" name="Oval 21">
            <a:extLst>
              <a:ext uri="{FF2B5EF4-FFF2-40B4-BE49-F238E27FC236}">
                <a16:creationId xmlns:a16="http://schemas.microsoft.com/office/drawing/2014/main" id="{390CA185-E043-470F-95CF-875B2290368D}"/>
              </a:ext>
              <a:ext uri="{C183D7F6-B498-43B3-948B-1728B52AA6E4}">
                <adec:decorative xmlns:adec="http://schemas.microsoft.com/office/drawing/2017/decorative"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3" name="Picture Placeholder 15">
            <a:extLst>
              <a:ext uri="{FF2B5EF4-FFF2-40B4-BE49-F238E27FC236}">
                <a16:creationId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4" name="Text Placeholder 8">
            <a:extLst>
              <a:ext uri="{FF2B5EF4-FFF2-40B4-BE49-F238E27FC236}">
                <a16:creationId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25" name="Text Placeholder 10">
            <a:extLst>
              <a:ext uri="{FF2B5EF4-FFF2-40B4-BE49-F238E27FC236}">
                <a16:creationId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26" name="Oval 25">
            <a:extLst>
              <a:ext uri="{FF2B5EF4-FFF2-40B4-BE49-F238E27FC236}">
                <a16:creationId xmlns:a16="http://schemas.microsoft.com/office/drawing/2014/main" id="{F1A887C7-02BE-4F5E-8DCF-A46A0C58093F}"/>
              </a:ext>
              <a:ext uri="{C183D7F6-B498-43B3-948B-1728B52AA6E4}">
                <adec:decorative xmlns:adec="http://schemas.microsoft.com/office/drawing/2017/decorative"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7" name="Picture Placeholder 15">
            <a:extLst>
              <a:ext uri="{FF2B5EF4-FFF2-40B4-BE49-F238E27FC236}">
                <a16:creationId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8" name="Text Placeholder 8">
            <a:extLst>
              <a:ext uri="{FF2B5EF4-FFF2-40B4-BE49-F238E27FC236}">
                <a16:creationId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2</a:t>
            </a:r>
          </a:p>
        </p:txBody>
      </p:sp>
      <p:sp>
        <p:nvSpPr>
          <p:cNvPr id="29" name="Text Placeholder 10">
            <a:extLst>
              <a:ext uri="{FF2B5EF4-FFF2-40B4-BE49-F238E27FC236}">
                <a16:creationId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30" name="Oval 29">
            <a:extLst>
              <a:ext uri="{FF2B5EF4-FFF2-40B4-BE49-F238E27FC236}">
                <a16:creationId xmlns:a16="http://schemas.microsoft.com/office/drawing/2014/main" id="{22D0F7D1-0D65-4376-B381-E7B5C5F9EA0E}"/>
              </a:ext>
              <a:ext uri="{C183D7F6-B498-43B3-948B-1728B52AA6E4}">
                <adec:decorative xmlns:adec="http://schemas.microsoft.com/office/drawing/2017/decorative"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7" name="Picture Placeholder 15">
            <a:extLst>
              <a:ext uri="{FF2B5EF4-FFF2-40B4-BE49-F238E27FC236}">
                <a16:creationId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38" name="Text Placeholder 8">
            <a:extLst>
              <a:ext uri="{FF2B5EF4-FFF2-40B4-BE49-F238E27FC236}">
                <a16:creationId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3</a:t>
            </a:r>
          </a:p>
        </p:txBody>
      </p:sp>
      <p:sp>
        <p:nvSpPr>
          <p:cNvPr id="39" name="Text Placeholder 10">
            <a:extLst>
              <a:ext uri="{FF2B5EF4-FFF2-40B4-BE49-F238E27FC236}">
                <a16:creationId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40" name="Oval 39">
            <a:extLst>
              <a:ext uri="{FF2B5EF4-FFF2-40B4-BE49-F238E27FC236}">
                <a16:creationId xmlns:a16="http://schemas.microsoft.com/office/drawing/2014/main" id="{7402406B-416D-47F8-A75D-831B8879AA66}"/>
              </a:ext>
              <a:ext uri="{C183D7F6-B498-43B3-948B-1728B52AA6E4}">
                <adec:decorative xmlns:adec="http://schemas.microsoft.com/office/drawing/2017/decorative"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41" name="Picture Placeholder 15">
            <a:extLst>
              <a:ext uri="{FF2B5EF4-FFF2-40B4-BE49-F238E27FC236}">
                <a16:creationId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42" name="Text Placeholder 8">
            <a:extLst>
              <a:ext uri="{FF2B5EF4-FFF2-40B4-BE49-F238E27FC236}">
                <a16:creationId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4</a:t>
            </a:r>
          </a:p>
        </p:txBody>
      </p:sp>
      <p:sp>
        <p:nvSpPr>
          <p:cNvPr id="43" name="Text Placeholder 10">
            <a:extLst>
              <a:ext uri="{FF2B5EF4-FFF2-40B4-BE49-F238E27FC236}">
                <a16:creationId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31" name="Oval 30">
            <a:extLst>
              <a:ext uri="{FF2B5EF4-FFF2-40B4-BE49-F238E27FC236}">
                <a16:creationId xmlns:a16="http://schemas.microsoft.com/office/drawing/2014/main" id="{8E1008A4-54EE-4B43-9BCF-279C5CEA2D52}"/>
              </a:ext>
              <a:ext uri="{C183D7F6-B498-43B3-948B-1728B52AA6E4}">
                <adec:decorative xmlns:adec="http://schemas.microsoft.com/office/drawing/2017/decorative"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8BD3F08B-8063-4DB3-9FBB-D9B9215CBA7C}"/>
              </a:ext>
              <a:ext uri="{C183D7F6-B498-43B3-948B-1728B52AA6E4}">
                <adec:decorative xmlns:adec="http://schemas.microsoft.com/office/drawing/2017/decorative"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82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tx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Straight Connector 45">
            <a:extLst>
              <a:ext uri="{FF2B5EF4-FFF2-40B4-BE49-F238E27FC236}">
                <a16:creationId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a:lstStyle/>
          <a:p>
            <a:r>
              <a:rPr lang="en-US" noProof="0" dirty="0"/>
              <a:t>Add a footer</a:t>
            </a:r>
          </a:p>
        </p:txBody>
      </p:sp>
      <p:sp>
        <p:nvSpPr>
          <p:cNvPr id="32" name="Picture Placeholder 10">
            <a:extLst>
              <a:ext uri="{FF2B5EF4-FFF2-40B4-BE49-F238E27FC236}">
                <a16:creationId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
        <p:nvSpPr>
          <p:cNvPr id="33" name="Content Placeholder 2">
            <a:extLst>
              <a:ext uri="{FF2B5EF4-FFF2-40B4-BE49-F238E27FC236}">
                <a16:creationId xmlns:a16="http://schemas.microsoft.com/office/drawing/2014/main" id="{3DD41659-75CD-4A77-8E99-4A04870C7FE0}"/>
              </a:ext>
            </a:extLst>
          </p:cNvPr>
          <p:cNvSpPr>
            <a:spLocks noGrp="1"/>
          </p:cNvSpPr>
          <p:nvPr userDrawn="1">
            <p:ph idx="52" hasCustomPrompt="1"/>
          </p:nvPr>
        </p:nvSpPr>
        <p:spPr>
          <a:xfrm>
            <a:off x="890787" y="3639469"/>
            <a:ext cx="4283297"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1688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bg1"/>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CEE124F1-8800-42C8-84AC-ADC1E7EDAAA9}"/>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5E0BC414-34B2-428E-A2A3-9A5865619848}"/>
              </a:ext>
            </a:extLst>
          </p:cNvPr>
          <p:cNvSpPr>
            <a:spLocks noGrp="1"/>
          </p:cNvSpPr>
          <p:nvPr>
            <p:ph type="ftr" sz="quarter" idx="18"/>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03552ADA-7D42-4A8D-A7EE-45243B688064}"/>
              </a:ext>
            </a:extLst>
          </p:cNvPr>
          <p:cNvSpPr>
            <a:spLocks noGrp="1"/>
          </p:cNvSpPr>
          <p:nvPr>
            <p:ph type="sldNum" sz="quarter" idx="19"/>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3" name="Text Placeholder 4">
            <a:extLst>
              <a:ext uri="{FF2B5EF4-FFF2-40B4-BE49-F238E27FC236}">
                <a16:creationId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a:r>
              <a:rPr lang="en-US" noProof="0"/>
              <a:t>Section Header</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a:r>
              <a:rPr lang="en-US" noProof="0"/>
              <a:t>Section Header</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a:r>
              <a:rPr lang="en-US" noProof="0"/>
              <a:t>Section Header</a:t>
            </a:r>
          </a:p>
        </p:txBody>
      </p:sp>
      <p:sp>
        <p:nvSpPr>
          <p:cNvPr id="34" name="Freeform: Shape 33">
            <a:extLst>
              <a:ext uri="{FF2B5EF4-FFF2-40B4-BE49-F238E27FC236}">
                <a16:creationId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US" noProof="0" dirty="0">
              <a:solidFill>
                <a:schemeClr val="bg1"/>
              </a:solidFill>
            </a:endParaRPr>
          </a:p>
        </p:txBody>
      </p:sp>
      <p:sp>
        <p:nvSpPr>
          <p:cNvPr id="33" name="Freeform: Shape 32">
            <a:extLst>
              <a:ext uri="{FF2B5EF4-FFF2-40B4-BE49-F238E27FC236}">
                <a16:creationId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US" noProof="0" dirty="0">
              <a:solidFill>
                <a:schemeClr val="bg1"/>
              </a:solidFill>
            </a:endParaRP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8BE60A3F-C4C6-4B36-95C8-D6B9BFEABD22}"/>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773C13C2-0AB1-4148-839D-5541DF3B6FAA}"/>
              </a:ext>
            </a:extLst>
          </p:cNvPr>
          <p:cNvSpPr>
            <a:spLocks noGrp="1"/>
          </p:cNvSpPr>
          <p:nvPr>
            <p:ph type="ftr" sz="quarter" idx="35"/>
          </p:nvPr>
        </p:nvSpPr>
        <p:spPr/>
        <p:txBody>
          <a:bodyPr/>
          <a:lstStyle/>
          <a:p>
            <a:r>
              <a:rPr lang="en-US" noProof="0" dirty="0"/>
              <a:t>Add a footer</a:t>
            </a:r>
          </a:p>
        </p:txBody>
      </p:sp>
      <p:sp>
        <p:nvSpPr>
          <p:cNvPr id="17" name="Slide Number Placeholder 16">
            <a:extLst>
              <a:ext uri="{FF2B5EF4-FFF2-40B4-BE49-F238E27FC236}">
                <a16:creationId xmlns:a16="http://schemas.microsoft.com/office/drawing/2014/main" id="{D3335684-35F6-427A-9110-6965E7EACD9E}"/>
              </a:ext>
            </a:extLst>
          </p:cNvPr>
          <p:cNvSpPr>
            <a:spLocks noGrp="1"/>
          </p:cNvSpPr>
          <p:nvPr>
            <p:ph type="sldNum" sz="quarter" idx="36"/>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8" name="Text Placeholder 4">
            <a:extLst>
              <a:ext uri="{FF2B5EF4-FFF2-40B4-BE49-F238E27FC236}">
                <a16:creationId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9" name="Oval 18">
            <a:extLst>
              <a:ext uri="{FF2B5EF4-FFF2-40B4-BE49-F238E27FC236}">
                <a16:creationId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bg1"/>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a:lstStyle>
            <a:lvl1pPr marL="0" indent="0" algn="r">
              <a:buFont typeface="Arial" panose="020B0604020202020204" pitchFamily="34" charset="0"/>
              <a:buNone/>
              <a:defRPr sz="1400">
                <a:solidFill>
                  <a:schemeClr val="bg1"/>
                </a:solidFill>
              </a:defRPr>
            </a:lvl1pPr>
          </a:lstStyle>
          <a:p>
            <a:pPr lvl="0"/>
            <a:r>
              <a:rPr lang="en-US" noProof="0"/>
              <a:t>Quadrant Title</a:t>
            </a:r>
          </a:p>
        </p:txBody>
      </p:sp>
      <p:sp>
        <p:nvSpPr>
          <p:cNvPr id="4" name="Title 3">
            <a:extLst>
              <a:ext uri="{FF2B5EF4-FFF2-40B4-BE49-F238E27FC236}">
                <a16:creationId xmlns:a16="http://schemas.microsoft.com/office/drawing/2014/main" id="{DC5FA8FA-BF7A-4B3E-8DB9-5EC31D50BF02}"/>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6CFE0CE7-9A60-466A-9250-F9584A521985}"/>
              </a:ext>
            </a:extLst>
          </p:cNvPr>
          <p:cNvSpPr>
            <a:spLocks noGrp="1"/>
          </p:cNvSpPr>
          <p:nvPr>
            <p:ph type="ftr" sz="quarter" idx="18"/>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5506C98-179A-4BE0-854E-C0F17963757F}"/>
              </a:ext>
            </a:extLst>
          </p:cNvPr>
          <p:cNvSpPr>
            <a:spLocks noGrp="1"/>
          </p:cNvSpPr>
          <p:nvPr>
            <p:ph type="sldNum" sz="quarter" idx="19"/>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Picture 11">
            <a:extLst>
              <a:ext uri="{FF2B5EF4-FFF2-40B4-BE49-F238E27FC236}">
                <a16:creationId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r>
              <a:rPr lang="en-US" noProof="0" dirty="0"/>
              <a:t>page </a:t>
            </a:r>
            <a:fld id="{19B51A1E-902D-48AF-9020-955120F399B6}" type="slidenum">
              <a:rPr lang="en-US" b="1" i="1" noProof="0" smtClean="0"/>
              <a:pPr/>
              <a:t>‹#›</a:t>
            </a:fld>
            <a:endParaRPr lang="en-US" b="1" i="1" noProof="0" dirty="0"/>
          </a:p>
        </p:txBody>
      </p:sp>
      <p:sp>
        <p:nvSpPr>
          <p:cNvPr id="13" name="Rectangle 12">
            <a:extLst>
              <a:ext uri="{FF2B5EF4-FFF2-40B4-BE49-F238E27FC236}">
                <a16:creationId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customXml" Target="../ink/ink23.xml"/><Relationship Id="rId18" Type="http://schemas.openxmlformats.org/officeDocument/2006/relationships/customXml" Target="../ink/ink28.xml"/><Relationship Id="rId26" Type="http://schemas.openxmlformats.org/officeDocument/2006/relationships/customXml" Target="../ink/ink35.xml"/><Relationship Id="rId3" Type="http://schemas.openxmlformats.org/officeDocument/2006/relationships/image" Target="../media/image20.png"/><Relationship Id="rId21" Type="http://schemas.openxmlformats.org/officeDocument/2006/relationships/customXml" Target="../ink/ink31.xml"/><Relationship Id="rId34" Type="http://schemas.openxmlformats.org/officeDocument/2006/relationships/customXml" Target="../ink/ink41.xml"/><Relationship Id="rId7" Type="http://schemas.openxmlformats.org/officeDocument/2006/relationships/image" Target="../media/image23.png"/><Relationship Id="rId12" Type="http://schemas.openxmlformats.org/officeDocument/2006/relationships/customXml" Target="../ink/ink22.xml"/><Relationship Id="rId17" Type="http://schemas.openxmlformats.org/officeDocument/2006/relationships/customXml" Target="../ink/ink27.xml"/><Relationship Id="rId25" Type="http://schemas.openxmlformats.org/officeDocument/2006/relationships/image" Target="../media/image25.png"/><Relationship Id="rId33" Type="http://schemas.openxmlformats.org/officeDocument/2006/relationships/customXml" Target="../ink/ink40.xml"/><Relationship Id="rId2" Type="http://schemas.openxmlformats.org/officeDocument/2006/relationships/notesSlide" Target="../notesSlides/notesSlide8.xml"/><Relationship Id="rId16" Type="http://schemas.openxmlformats.org/officeDocument/2006/relationships/customXml" Target="../ink/ink26.xml"/><Relationship Id="rId20" Type="http://schemas.openxmlformats.org/officeDocument/2006/relationships/customXml" Target="../ink/ink30.xml"/><Relationship Id="rId29" Type="http://schemas.openxmlformats.org/officeDocument/2006/relationships/customXml" Target="../ink/ink37.xml"/><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customXml" Target="../ink/ink21.xml"/><Relationship Id="rId24" Type="http://schemas.openxmlformats.org/officeDocument/2006/relationships/customXml" Target="../ink/ink34.xml"/><Relationship Id="rId32" Type="http://schemas.openxmlformats.org/officeDocument/2006/relationships/customXml" Target="../ink/ink39.xml"/><Relationship Id="rId37"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customXml" Target="../ink/ink25.xml"/><Relationship Id="rId23" Type="http://schemas.openxmlformats.org/officeDocument/2006/relationships/customXml" Target="../ink/ink33.xml"/><Relationship Id="rId28" Type="http://schemas.openxmlformats.org/officeDocument/2006/relationships/image" Target="../media/image26.png"/><Relationship Id="rId36" Type="http://schemas.openxmlformats.org/officeDocument/2006/relationships/customXml" Target="../ink/ink43.xml"/><Relationship Id="rId10" Type="http://schemas.openxmlformats.org/officeDocument/2006/relationships/customXml" Target="../ink/ink20.xml"/><Relationship Id="rId19" Type="http://schemas.openxmlformats.org/officeDocument/2006/relationships/customXml" Target="../ink/ink29.xml"/><Relationship Id="rId31" Type="http://schemas.openxmlformats.org/officeDocument/2006/relationships/image" Target="../media/image27.png"/><Relationship Id="rId4" Type="http://schemas.microsoft.com/office/2007/relationships/hdphoto" Target="../media/hdphoto5.wdp"/><Relationship Id="rId9" Type="http://schemas.openxmlformats.org/officeDocument/2006/relationships/image" Target="../media/image24.png"/><Relationship Id="rId14" Type="http://schemas.openxmlformats.org/officeDocument/2006/relationships/customXml" Target="../ink/ink24.xml"/><Relationship Id="rId22" Type="http://schemas.openxmlformats.org/officeDocument/2006/relationships/customXml" Target="../ink/ink32.xml"/><Relationship Id="rId27" Type="http://schemas.openxmlformats.org/officeDocument/2006/relationships/customXml" Target="../ink/ink36.xml"/><Relationship Id="rId30" Type="http://schemas.openxmlformats.org/officeDocument/2006/relationships/customXml" Target="../ink/ink38.xml"/><Relationship Id="rId35" Type="http://schemas.openxmlformats.org/officeDocument/2006/relationships/customXml" Target="../ink/ink42.xml"/></Relationships>
</file>

<file path=ppt/slides/_rels/slide11.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customXml" Target="../ink/ink50.xml"/><Relationship Id="rId18" Type="http://schemas.openxmlformats.org/officeDocument/2006/relationships/customXml" Target="../ink/ink55.xml"/><Relationship Id="rId26" Type="http://schemas.openxmlformats.org/officeDocument/2006/relationships/image" Target="../media/image26.png"/><Relationship Id="rId3" Type="http://schemas.openxmlformats.org/officeDocument/2006/relationships/image" Target="../media/image4.jpg"/><Relationship Id="rId21" Type="http://schemas.openxmlformats.org/officeDocument/2006/relationships/customXml" Target="../ink/ink58.xml"/><Relationship Id="rId34" Type="http://schemas.openxmlformats.org/officeDocument/2006/relationships/customXml" Target="../ink/ink68.xml"/><Relationship Id="rId7" Type="http://schemas.openxmlformats.org/officeDocument/2006/relationships/image" Target="../media/image24.png"/><Relationship Id="rId12" Type="http://schemas.openxmlformats.org/officeDocument/2006/relationships/customXml" Target="../ink/ink49.xml"/><Relationship Id="rId17" Type="http://schemas.openxmlformats.org/officeDocument/2006/relationships/customXml" Target="../ink/ink54.xml"/><Relationship Id="rId25" Type="http://schemas.openxmlformats.org/officeDocument/2006/relationships/customXml" Target="../ink/ink61.xml"/><Relationship Id="rId33" Type="http://schemas.openxmlformats.org/officeDocument/2006/relationships/customXml" Target="../ink/ink67.xml"/><Relationship Id="rId38" Type="http://schemas.openxmlformats.org/officeDocument/2006/relationships/image" Target="../media/image34.svg"/><Relationship Id="rId2" Type="http://schemas.openxmlformats.org/officeDocument/2006/relationships/notesSlide" Target="../notesSlides/notesSlide9.xml"/><Relationship Id="rId16" Type="http://schemas.openxmlformats.org/officeDocument/2006/relationships/customXml" Target="../ink/ink53.xml"/><Relationship Id="rId20" Type="http://schemas.openxmlformats.org/officeDocument/2006/relationships/customXml" Target="../ink/ink57.xml"/><Relationship Id="rId29"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customXml" Target="../ink/ink44.xml"/><Relationship Id="rId11" Type="http://schemas.openxmlformats.org/officeDocument/2006/relationships/customXml" Target="../ink/ink48.xml"/><Relationship Id="rId24" Type="http://schemas.openxmlformats.org/officeDocument/2006/relationships/customXml" Target="../ink/ink60.xml"/><Relationship Id="rId32" Type="http://schemas.openxmlformats.org/officeDocument/2006/relationships/customXml" Target="../ink/ink66.xml"/><Relationship Id="rId37" Type="http://schemas.openxmlformats.org/officeDocument/2006/relationships/image" Target="../media/image33.png"/><Relationship Id="rId5" Type="http://schemas.openxmlformats.org/officeDocument/2006/relationships/image" Target="../media/image30.svg"/><Relationship Id="rId15" Type="http://schemas.openxmlformats.org/officeDocument/2006/relationships/customXml" Target="../ink/ink52.xml"/><Relationship Id="rId23" Type="http://schemas.openxmlformats.org/officeDocument/2006/relationships/image" Target="../media/image25.png"/><Relationship Id="rId28" Type="http://schemas.openxmlformats.org/officeDocument/2006/relationships/customXml" Target="../ink/ink63.xml"/><Relationship Id="rId36" Type="http://schemas.openxmlformats.org/officeDocument/2006/relationships/image" Target="../media/image32.svg"/><Relationship Id="rId10" Type="http://schemas.openxmlformats.org/officeDocument/2006/relationships/customXml" Target="../ink/ink47.xml"/><Relationship Id="rId19" Type="http://schemas.openxmlformats.org/officeDocument/2006/relationships/customXml" Target="../ink/ink56.xml"/><Relationship Id="rId31" Type="http://schemas.openxmlformats.org/officeDocument/2006/relationships/customXml" Target="../ink/ink65.xml"/><Relationship Id="rId4" Type="http://schemas.openxmlformats.org/officeDocument/2006/relationships/image" Target="../media/image29.png"/><Relationship Id="rId9" Type="http://schemas.openxmlformats.org/officeDocument/2006/relationships/customXml" Target="../ink/ink46.xml"/><Relationship Id="rId14" Type="http://schemas.openxmlformats.org/officeDocument/2006/relationships/customXml" Target="../ink/ink51.xml"/><Relationship Id="rId22" Type="http://schemas.openxmlformats.org/officeDocument/2006/relationships/customXml" Target="../ink/ink59.xml"/><Relationship Id="rId27" Type="http://schemas.openxmlformats.org/officeDocument/2006/relationships/customXml" Target="../ink/ink62.xml"/><Relationship Id="rId30" Type="http://schemas.openxmlformats.org/officeDocument/2006/relationships/customXml" Target="../ink/ink64.xml"/><Relationship Id="rId3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7.jpg"/><Relationship Id="rId7" Type="http://schemas.openxmlformats.org/officeDocument/2006/relationships/image" Target="../media/image11.svg"/><Relationship Id="rId12"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svg"/><Relationship Id="rId10" Type="http://schemas.openxmlformats.org/officeDocument/2006/relationships/customXml" Target="../ink/ink1.xml"/><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4.png"/><Relationship Id="rId10" Type="http://schemas.microsoft.com/office/2007/relationships/hdphoto" Target="../media/hdphoto3.wdp"/><Relationship Id="rId4" Type="http://schemas.openxmlformats.org/officeDocument/2006/relationships/customXml" Target="../ink/ink4.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4.png"/><Relationship Id="rId10" Type="http://schemas.microsoft.com/office/2007/relationships/hdphoto" Target="../media/hdphoto4.wdp"/><Relationship Id="rId4" Type="http://schemas.openxmlformats.org/officeDocument/2006/relationships/customXml" Target="../ink/ink10.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14.png"/><Relationship Id="rId4" Type="http://schemas.openxmlformats.org/officeDocument/2006/relationships/customXml" Target="../ink/ink13.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customXml" Target="../ink/ink18.xml"/><Relationship Id="rId13"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image" Target="../media/image15.png"/><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diagramQuickStyle" Target="../diagrams/quickStyle1.xml"/><Relationship Id="rId5" Type="http://schemas.openxmlformats.org/officeDocument/2006/relationships/image" Target="../media/image14.png"/><Relationship Id="rId10" Type="http://schemas.openxmlformats.org/officeDocument/2006/relationships/diagramLayout" Target="../diagrams/layout1.xml"/><Relationship Id="rId4" Type="http://schemas.openxmlformats.org/officeDocument/2006/relationships/customXml" Target="../ink/ink16.xml"/><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2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58A29DA-889A-405F-9EBC-17F0179D75DC}"/>
              </a:ext>
            </a:extLst>
          </p:cNvPr>
          <p:cNvPicPr>
            <a:picLocks noGrp="1" noChangeAspect="1"/>
          </p:cNvPicPr>
          <p:nvPr>
            <p:ph type="pic" sz="quarter" idx="10"/>
          </p:nvPr>
        </p:nvPicPr>
        <p:blipFill>
          <a:blip r:embed="rId3"/>
          <a:srcRect/>
          <a:stretch/>
        </p:blipFill>
        <p:spPr>
          <a:xfrm>
            <a:off x="132993" y="13796"/>
            <a:ext cx="12456469" cy="7006764"/>
          </a:xfrm>
        </p:spPr>
      </p:pic>
      <p:sp>
        <p:nvSpPr>
          <p:cNvPr id="8" name="Rectangle 7">
            <a:extLst>
              <a:ext uri="{FF2B5EF4-FFF2-40B4-BE49-F238E27FC236}">
                <a16:creationId xmlns:a16="http://schemas.microsoft.com/office/drawing/2014/main" id="{33ED47D5-16A1-40D1-96F9-393B2558727A}"/>
              </a:ext>
              <a:ext uri="{C183D7F6-B498-43B3-948B-1728B52AA6E4}">
                <adec:decorative xmlns:adec="http://schemas.microsoft.com/office/drawing/2017/decorative" val="1"/>
              </a:ext>
            </a:extLst>
          </p:cNvPr>
          <p:cNvSpPr/>
          <p:nvPr/>
        </p:nvSpPr>
        <p:spPr bwMode="ltGray">
          <a:xfrm>
            <a:off x="35737" y="0"/>
            <a:ext cx="6273297"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185A67E-A75A-47A0-A846-3772FAE1B973}"/>
              </a:ext>
              <a:ext uri="{C183D7F6-B498-43B3-948B-1728B52AA6E4}">
                <adec:decorative xmlns:adec="http://schemas.microsoft.com/office/drawing/2017/decorative" val="1"/>
              </a:ext>
            </a:extLst>
          </p:cNvPr>
          <p:cNvSpPr/>
          <p:nvPr/>
        </p:nvSpPr>
        <p:spPr>
          <a:xfrm>
            <a:off x="1757058" y="21603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1" name="Group 20">
            <a:extLst>
              <a:ext uri="{FF2B5EF4-FFF2-40B4-BE49-F238E27FC236}">
                <a16:creationId xmlns:a16="http://schemas.microsoft.com/office/drawing/2014/main" id="{6178E4B4-24A5-4096-A3D1-F762B1F4BDB5}"/>
              </a:ext>
              <a:ext uri="{C183D7F6-B498-43B3-948B-1728B52AA6E4}">
                <adec:decorative xmlns:adec="http://schemas.microsoft.com/office/drawing/2017/decorative" val="1"/>
              </a:ext>
            </a:extLst>
          </p:cNvPr>
          <p:cNvGrpSpPr/>
          <p:nvPr/>
        </p:nvGrpSpPr>
        <p:grpSpPr>
          <a:xfrm>
            <a:off x="3752763" y="2255881"/>
            <a:ext cx="1022532" cy="1022532"/>
            <a:chOff x="3775686" y="2602347"/>
            <a:chExt cx="1022532" cy="1022532"/>
          </a:xfrm>
        </p:grpSpPr>
        <p:sp>
          <p:nvSpPr>
            <p:cNvPr id="10" name="Oval 9">
              <a:extLst>
                <a:ext uri="{FF2B5EF4-FFF2-40B4-BE49-F238E27FC236}">
                  <a16:creationId xmlns:a16="http://schemas.microsoft.com/office/drawing/2014/main" id="{B1B86F4D-9AF7-49E0-AEDA-AB23809D657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BE8D72F0-ECB8-4873-A8F4-C15E2290E28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DCFF208F-FFDF-40EC-81E0-20313AC11446}"/>
              </a:ext>
              <a:ext uri="{C183D7F6-B498-43B3-948B-1728B52AA6E4}">
                <adec:decorative xmlns:adec="http://schemas.microsoft.com/office/drawing/2017/decorative" val="1"/>
              </a:ext>
            </a:extLst>
          </p:cNvPr>
          <p:cNvGrpSpPr/>
          <p:nvPr/>
        </p:nvGrpSpPr>
        <p:grpSpPr>
          <a:xfrm>
            <a:off x="1810428" y="286635"/>
            <a:ext cx="2678654" cy="2720745"/>
            <a:chOff x="1952144" y="833521"/>
            <a:chExt cx="2678654" cy="2720745"/>
          </a:xfrm>
        </p:grpSpPr>
        <p:sp>
          <p:nvSpPr>
            <p:cNvPr id="13" name="Oval 12">
              <a:extLst>
                <a:ext uri="{FF2B5EF4-FFF2-40B4-BE49-F238E27FC236}">
                  <a16:creationId xmlns:a16="http://schemas.microsoft.com/office/drawing/2014/main" id="{D759BE1D-6457-4E8F-B887-C13222320C54}"/>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4" name="Straight Connector 13">
              <a:extLst>
                <a:ext uri="{FF2B5EF4-FFF2-40B4-BE49-F238E27FC236}">
                  <a16:creationId xmlns:a16="http://schemas.microsoft.com/office/drawing/2014/main" id="{426FAD40-E4F7-473C-B6BB-05C6E57D7349}"/>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B8B412-7962-44AD-8293-75C5384B789A}"/>
              </a:ext>
              <a:ext uri="{C183D7F6-B498-43B3-948B-1728B52AA6E4}">
                <adec:decorative xmlns:adec="http://schemas.microsoft.com/office/drawing/2017/decorative" val="1"/>
              </a:ext>
            </a:extLst>
          </p:cNvPr>
          <p:cNvSpPr/>
          <p:nvPr/>
        </p:nvSpPr>
        <p:spPr bwMode="ltGray">
          <a:xfrm>
            <a:off x="35737" y="3958002"/>
            <a:ext cx="6298471" cy="305239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B4E65B-AD78-4F8E-AF3D-7759245651EE}"/>
              </a:ext>
            </a:extLst>
          </p:cNvPr>
          <p:cNvSpPr>
            <a:spLocks noGrp="1"/>
          </p:cNvSpPr>
          <p:nvPr>
            <p:ph type="ctrTitle"/>
          </p:nvPr>
        </p:nvSpPr>
        <p:spPr>
          <a:xfrm>
            <a:off x="758151" y="4071080"/>
            <a:ext cx="5167824" cy="1532849"/>
          </a:xfrm>
        </p:spPr>
        <p:txBody>
          <a:bodyPr/>
          <a:lstStyle/>
          <a:p>
            <a:r>
              <a:rPr lang="en-US" dirty="0"/>
              <a:t>Exploring Bangalore</a:t>
            </a:r>
          </a:p>
        </p:txBody>
      </p:sp>
      <p:sp>
        <p:nvSpPr>
          <p:cNvPr id="3" name="Subtitle 2">
            <a:extLst>
              <a:ext uri="{FF2B5EF4-FFF2-40B4-BE49-F238E27FC236}">
                <a16:creationId xmlns:a16="http://schemas.microsoft.com/office/drawing/2014/main" id="{AD64A9BB-6E23-4A5F-9B9E-D9C953E9F40D}"/>
              </a:ext>
            </a:extLst>
          </p:cNvPr>
          <p:cNvSpPr>
            <a:spLocks noGrp="1"/>
          </p:cNvSpPr>
          <p:nvPr>
            <p:ph type="subTitle" idx="1"/>
          </p:nvPr>
        </p:nvSpPr>
        <p:spPr>
          <a:xfrm>
            <a:off x="1267552" y="5761265"/>
            <a:ext cx="4725825" cy="691666"/>
          </a:xfrm>
        </p:spPr>
        <p:txBody>
          <a:bodyPr/>
          <a:lstStyle/>
          <a:p>
            <a:r>
              <a:rPr lang="en-US" noProof="1"/>
              <a:t>Helping clients find the best neighbourhood in the city</a:t>
            </a:r>
          </a:p>
        </p:txBody>
      </p:sp>
      <p:sp>
        <p:nvSpPr>
          <p:cNvPr id="24" name="Rectangle 23">
            <a:extLst>
              <a:ext uri="{FF2B5EF4-FFF2-40B4-BE49-F238E27FC236}">
                <a16:creationId xmlns:a16="http://schemas.microsoft.com/office/drawing/2014/main" id="{0D875895-BEA0-4BC8-BE3C-66109685FE6A}"/>
              </a:ext>
              <a:ext uri="{C183D7F6-B498-43B3-948B-1728B52AA6E4}">
                <adec:decorative xmlns:adec="http://schemas.microsoft.com/office/drawing/2017/decorative" val="1"/>
              </a:ext>
            </a:extLst>
          </p:cNvPr>
          <p:cNvSpPr/>
          <p:nvPr/>
        </p:nvSpPr>
        <p:spPr bwMode="ltGray">
          <a:xfrm>
            <a:off x="7580597" y="975361"/>
            <a:ext cx="3737300" cy="5181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cap="all" dirty="0">
              <a:solidFill>
                <a:schemeClr val="bg1"/>
              </a:solidFill>
              <a:latin typeface="Calibri" panose="020F0502020204030204" pitchFamily="34" charset="0"/>
              <a:cs typeface="Calibri" panose="020F0502020204030204" pitchFamily="34" charset="0"/>
            </a:endParaRPr>
          </a:p>
          <a:p>
            <a:pPr algn="ctr"/>
            <a:r>
              <a:rPr lang="en-US" sz="2400" cap="all" dirty="0">
                <a:solidFill>
                  <a:schemeClr val="bg1"/>
                </a:solidFill>
                <a:latin typeface="Calibri" panose="020F0502020204030204" pitchFamily="34" charset="0"/>
                <a:cs typeface="Calibri" panose="020F0502020204030204" pitchFamily="34" charset="0"/>
              </a:rPr>
              <a:t>Final presentation</a:t>
            </a:r>
          </a:p>
          <a:p>
            <a:pPr algn="ctr"/>
            <a:endParaRPr lang="en-US" sz="1600" i="1" dirty="0">
              <a:solidFill>
                <a:schemeClr val="bg1"/>
              </a:solidFill>
              <a:latin typeface="Calibri" panose="020F0502020204030204" pitchFamily="34" charset="0"/>
              <a:cs typeface="Calibri" panose="020F0502020204030204" pitchFamily="34" charset="0"/>
            </a:endParaRPr>
          </a:p>
          <a:p>
            <a:pPr algn="ctr"/>
            <a:r>
              <a:rPr lang="en-US" sz="1600" i="1" dirty="0">
                <a:solidFill>
                  <a:schemeClr val="bg1"/>
                </a:solidFill>
                <a:latin typeface="Calibri" panose="020F0502020204030204" pitchFamily="34" charset="0"/>
                <a:cs typeface="Calibri" panose="020F0502020204030204" pitchFamily="34" charset="0"/>
              </a:rPr>
              <a:t>For</a:t>
            </a:r>
          </a:p>
          <a:p>
            <a:pPr algn="ctr"/>
            <a:endParaRPr lang="en-US" sz="1600" i="1" dirty="0">
              <a:solidFill>
                <a:schemeClr val="bg1"/>
              </a:solidFill>
              <a:latin typeface="Calibri" panose="020F0502020204030204" pitchFamily="34" charset="0"/>
              <a:cs typeface="Calibri" panose="020F0502020204030204" pitchFamily="34" charset="0"/>
            </a:endParaRPr>
          </a:p>
          <a:p>
            <a:pPr algn="ctr"/>
            <a:r>
              <a:rPr lang="en-US" sz="2400" cap="all" dirty="0">
                <a:solidFill>
                  <a:schemeClr val="bg1"/>
                </a:solidFill>
                <a:latin typeface="Calibri" panose="020F0502020204030204" pitchFamily="34" charset="0"/>
                <a:cs typeface="Calibri" panose="020F0502020204030204" pitchFamily="34" charset="0"/>
              </a:rPr>
              <a:t>Applied data-science capstone</a:t>
            </a:r>
          </a:p>
          <a:p>
            <a:pPr algn="ctr"/>
            <a:endParaRPr lang="en-US" sz="1600" i="1" dirty="0">
              <a:solidFill>
                <a:schemeClr val="bg1"/>
              </a:solidFill>
              <a:latin typeface="Calibri" panose="020F0502020204030204" pitchFamily="34" charset="0"/>
              <a:cs typeface="Calibri" panose="020F0502020204030204" pitchFamily="34" charset="0"/>
            </a:endParaRPr>
          </a:p>
          <a:p>
            <a:pPr algn="ctr"/>
            <a:r>
              <a:rPr lang="en-US" sz="1600" i="1" dirty="0">
                <a:solidFill>
                  <a:schemeClr val="bg1"/>
                </a:solidFill>
                <a:latin typeface="Calibri" panose="020F0502020204030204" pitchFamily="34" charset="0"/>
                <a:cs typeface="Calibri" panose="020F0502020204030204" pitchFamily="34" charset="0"/>
              </a:rPr>
              <a:t>By</a:t>
            </a:r>
            <a:r>
              <a:rPr lang="en-US" sz="2400" cap="all" dirty="0">
                <a:solidFill>
                  <a:schemeClr val="bg1"/>
                </a:solidFill>
                <a:latin typeface="Calibri" panose="020F0502020204030204" pitchFamily="34" charset="0"/>
                <a:cs typeface="Calibri" panose="020F0502020204030204" pitchFamily="34" charset="0"/>
              </a:rPr>
              <a:t> </a:t>
            </a:r>
          </a:p>
          <a:p>
            <a:pPr algn="ctr"/>
            <a:endParaRPr lang="en-US" sz="2400" cap="all" dirty="0">
              <a:solidFill>
                <a:schemeClr val="bg1"/>
              </a:solidFill>
              <a:latin typeface="Calibri" panose="020F0502020204030204" pitchFamily="34" charset="0"/>
              <a:cs typeface="Calibri" panose="020F0502020204030204" pitchFamily="34" charset="0"/>
            </a:endParaRPr>
          </a:p>
          <a:p>
            <a:pPr algn="ctr"/>
            <a:r>
              <a:rPr lang="en-US" sz="2400" cap="all" dirty="0">
                <a:solidFill>
                  <a:schemeClr val="bg1"/>
                </a:solidFill>
                <a:latin typeface="Calibri" panose="020F0502020204030204" pitchFamily="34" charset="0"/>
                <a:cs typeface="Calibri" panose="020F0502020204030204" pitchFamily="34" charset="0"/>
              </a:rPr>
              <a:t>Sudeshna Sen</a:t>
            </a:r>
          </a:p>
          <a:p>
            <a:pPr algn="ctr"/>
            <a:endParaRPr lang="en-US" sz="2400" cap="all" dirty="0">
              <a:solidFill>
                <a:schemeClr val="bg1"/>
              </a:solidFill>
              <a:latin typeface="Calibri" panose="020F0502020204030204" pitchFamily="34" charset="0"/>
              <a:cs typeface="Calibri" panose="020F0502020204030204" pitchFamily="34" charset="0"/>
            </a:endParaRPr>
          </a:p>
          <a:p>
            <a:pPr algn="ctr"/>
            <a:endParaRPr lang="en-US" sz="2400" cap="all" dirty="0">
              <a:solidFill>
                <a:schemeClr val="bg1"/>
              </a:solidFill>
              <a:latin typeface="Calibri" panose="020F0502020204030204" pitchFamily="34" charset="0"/>
              <a:cs typeface="Calibri" panose="020F0502020204030204" pitchFamily="34" charset="0"/>
            </a:endParaRPr>
          </a:p>
          <a:p>
            <a:pPr algn="ctr"/>
            <a:r>
              <a:rPr lang="en-US" sz="1400" cap="all" dirty="0">
                <a:solidFill>
                  <a:schemeClr val="bg1"/>
                </a:solidFill>
                <a:latin typeface="Calibri" panose="020F0502020204030204" pitchFamily="34" charset="0"/>
                <a:cs typeface="Calibri" panose="020F0502020204030204" pitchFamily="34" charset="0"/>
              </a:rPr>
              <a:t>07-03-2020</a:t>
            </a:r>
          </a:p>
        </p:txBody>
      </p:sp>
    </p:spTree>
    <p:extLst>
      <p:ext uri="{BB962C8B-B14F-4D97-AF65-F5344CB8AC3E}">
        <p14:creationId xmlns:p14="http://schemas.microsoft.com/office/powerpoint/2010/main" val="377040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235CF862-FB41-4D23-88F0-FB14B4312EA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200"/>
                    </a14:imgEffect>
                  </a14:imgLayer>
                </a14:imgProps>
              </a:ext>
            </a:extLst>
          </a:blip>
          <a:srcRect l="27932" b="9586"/>
          <a:stretch/>
        </p:blipFill>
        <p:spPr>
          <a:xfrm>
            <a:off x="1" y="-30880"/>
            <a:ext cx="12142682" cy="6687111"/>
          </a:xfrm>
          <a:prstGeom prst="rect">
            <a:avLst/>
          </a:prstGeom>
        </p:spPr>
      </p:pic>
      <p:sp>
        <p:nvSpPr>
          <p:cNvPr id="80" name="Rectangle 79">
            <a:extLst>
              <a:ext uri="{FF2B5EF4-FFF2-40B4-BE49-F238E27FC236}">
                <a16:creationId xmlns:a16="http://schemas.microsoft.com/office/drawing/2014/main" id="{3843B4BD-A889-4A7B-A617-181B90F459C7}"/>
              </a:ext>
              <a:ext uri="{C183D7F6-B498-43B3-948B-1728B52AA6E4}">
                <adec:decorative xmlns:adec="http://schemas.microsoft.com/office/drawing/2017/decorative" val="1"/>
              </a:ext>
            </a:extLst>
          </p:cNvPr>
          <p:cNvSpPr/>
          <p:nvPr/>
        </p:nvSpPr>
        <p:spPr bwMode="ltGray">
          <a:xfrm>
            <a:off x="1" y="0"/>
            <a:ext cx="4859210"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AF2A8-2B7F-46EB-B66A-47677B9038C3}"/>
              </a:ext>
              <a:ext uri="{C183D7F6-B498-43B3-948B-1728B52AA6E4}">
                <adec:decorative xmlns:adec="http://schemas.microsoft.com/office/drawing/2017/decorative" val="1"/>
              </a:ext>
            </a:extLst>
          </p:cNvPr>
          <p:cNvSpPr/>
          <p:nvPr/>
        </p:nvSpPr>
        <p:spPr bwMode="ltGray">
          <a:xfrm>
            <a:off x="5448472" y="988935"/>
            <a:ext cx="6466200" cy="5157344"/>
          </a:xfrm>
          <a:prstGeom prst="rect">
            <a:avLst/>
          </a:prstGeom>
          <a:solidFill>
            <a:schemeClr val="tx1">
              <a:alpha val="75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a:xfrm>
            <a:off x="0" y="4187021"/>
            <a:ext cx="4859930" cy="2092889"/>
          </a:xfrm>
          <a:solidFill>
            <a:schemeClr val="tx1">
              <a:alpha val="56000"/>
            </a:schemeClr>
          </a:solidFill>
        </p:spPr>
        <p:txBody>
          <a:bodyPr/>
          <a:lstStyle/>
          <a:p>
            <a:r>
              <a:rPr lang="en-US" dirty="0"/>
              <a:t>Challenges</a:t>
            </a:r>
          </a:p>
        </p:txBody>
      </p:sp>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5851763" y="3263679"/>
            <a:ext cx="1620000" cy="360000"/>
          </a:xfrm>
        </p:spPr>
        <p:txBody>
          <a:bodyPr/>
          <a:lstStyle/>
          <a:p>
            <a:r>
              <a:rPr lang="en-US" dirty="0"/>
              <a:t>Unavailability of data</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5943202" y="3921850"/>
            <a:ext cx="1620001" cy="1776567"/>
          </a:xfrm>
        </p:spPr>
        <p:txBody>
          <a:bodyPr/>
          <a:lstStyle/>
          <a:p>
            <a:r>
              <a:rPr lang="en-US" dirty="0"/>
              <a:t>Most of the data for regions in India exist till the district level. To get data of greater granularity proved to be challenging.</a:t>
            </a:r>
            <a:endParaRPr lang="en-US" noProof="1"/>
          </a:p>
          <a:p>
            <a:endParaRPr lang="en-US" dirty="0"/>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7837482" y="3263679"/>
            <a:ext cx="1620000" cy="360000"/>
          </a:xfrm>
        </p:spPr>
        <p:txBody>
          <a:bodyPr/>
          <a:lstStyle/>
          <a:p>
            <a:r>
              <a:rPr lang="en-US" dirty="0"/>
              <a:t>Incorrect data</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7837482" y="3764233"/>
            <a:ext cx="1819710" cy="1934183"/>
          </a:xfrm>
        </p:spPr>
        <p:txBody>
          <a:bodyPr/>
          <a:lstStyle/>
          <a:p>
            <a:r>
              <a:rPr lang="en-US" dirty="0"/>
              <a:t>Some of the data obtained for the neighborhoods were incorrect . Because the sources of this data is restricted, the data had to be treated and cleansed manually.</a:t>
            </a:r>
          </a:p>
        </p:txBody>
      </p:sp>
      <p:pic>
        <p:nvPicPr>
          <p:cNvPr id="31" name="Picture Placeholder 30" descr="Coin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28" b="128"/>
          <a:stretch>
            <a:fillRect/>
          </a:stretch>
        </p:blipFill>
        <p:spPr>
          <a:xfrm>
            <a:off x="10322794" y="2001739"/>
            <a:ext cx="621792" cy="621792"/>
          </a:xfrm>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9823201" y="3263679"/>
            <a:ext cx="1620000" cy="360000"/>
          </a:xfrm>
        </p:spPr>
        <p:txBody>
          <a:bodyPr/>
          <a:lstStyle/>
          <a:p>
            <a:r>
              <a:rPr lang="en-US" dirty="0"/>
              <a:t>Paid API calls</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9823201" y="3764233"/>
            <a:ext cx="1620000" cy="1522413"/>
          </a:xfrm>
        </p:spPr>
        <p:txBody>
          <a:bodyPr/>
          <a:lstStyle/>
          <a:p>
            <a:r>
              <a:rPr lang="en-US" noProof="1"/>
              <a:t>Web scraping was blocked for most of the property apps and the  APIs for some of the popular apps required paymen for API calls. </a:t>
            </a:r>
          </a:p>
          <a:p>
            <a:endParaRPr lang="en-US" dirty="0"/>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50"/>
          </p:nvPr>
        </p:nvSpPr>
        <p:spPr/>
        <p:txBody>
          <a:bodyPr/>
          <a:lstStyle/>
          <a:p>
            <a:r>
              <a:rPr lang="en-US" dirty="0"/>
              <a:t>page </a:t>
            </a:r>
            <a:fld id="{19B51A1E-902D-48AF-9020-955120F399B6}" type="slidenum">
              <a:rPr lang="en-US" smtClean="0"/>
              <a:pPr/>
              <a:t>10</a:t>
            </a:fld>
            <a:endParaRPr lang="en-US" dirty="0"/>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a:xfrm>
            <a:off x="985520" y="5517887"/>
            <a:ext cx="3708400" cy="762024"/>
          </a:xfrm>
        </p:spPr>
        <p:txBody>
          <a:bodyPr/>
          <a:lstStyle/>
          <a:p>
            <a:r>
              <a:rPr lang="en-US" dirty="0"/>
              <a:t>Roadblocks faced in the process of data collection.</a:t>
            </a:r>
            <a:endParaRPr lang="en-US" noProof="1"/>
          </a:p>
        </p:txBody>
      </p:sp>
      <p:grpSp>
        <p:nvGrpSpPr>
          <p:cNvPr id="21" name="Group 20">
            <a:extLst>
              <a:ext uri="{FF2B5EF4-FFF2-40B4-BE49-F238E27FC236}">
                <a16:creationId xmlns:a16="http://schemas.microsoft.com/office/drawing/2014/main" id="{1FAAB6B1-994F-4252-B189-A6CAE77EA5FB}"/>
              </a:ext>
              <a:ext uri="{C183D7F6-B498-43B3-948B-1728B52AA6E4}">
                <adec:decorative xmlns:adec="http://schemas.microsoft.com/office/drawing/2017/decorative" val="1"/>
              </a:ext>
            </a:extLst>
          </p:cNvPr>
          <p:cNvGrpSpPr/>
          <p:nvPr/>
        </p:nvGrpSpPr>
        <p:grpSpPr>
          <a:xfrm>
            <a:off x="1227440" y="686951"/>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22" name="Oval 21">
              <a:extLst>
                <a:ext uri="{FF2B5EF4-FFF2-40B4-BE49-F238E27FC236}">
                  <a16:creationId xmlns:a16="http://schemas.microsoft.com/office/drawing/2014/main" id="{8E6D5F08-1787-44D2-9AA1-42E652BA5D3C}"/>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3" name="Straight Connector 22">
              <a:extLst>
                <a:ext uri="{FF2B5EF4-FFF2-40B4-BE49-F238E27FC236}">
                  <a16:creationId xmlns:a16="http://schemas.microsoft.com/office/drawing/2014/main" id="{9A3C4EE4-21F8-4BE9-8922-44E629060785}"/>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4394D01-FC64-4C0B-982A-EC76AAE3D949}"/>
              </a:ext>
              <a:ext uri="{C183D7F6-B498-43B3-948B-1728B52AA6E4}">
                <adec:decorative xmlns:adec="http://schemas.microsoft.com/office/drawing/2017/decorative" val="1"/>
              </a:ext>
            </a:extLst>
          </p:cNvPr>
          <p:cNvGrpSpPr/>
          <p:nvPr/>
        </p:nvGrpSpPr>
        <p:grpSpPr>
          <a:xfrm>
            <a:off x="3280715" y="2741701"/>
            <a:ext cx="1022532" cy="1022532"/>
            <a:chOff x="3775686" y="2602347"/>
            <a:chExt cx="1022532" cy="1022532"/>
          </a:xfrm>
        </p:grpSpPr>
        <p:sp>
          <p:nvSpPr>
            <p:cNvPr id="25" name="Oval 24">
              <a:extLst>
                <a:ext uri="{FF2B5EF4-FFF2-40B4-BE49-F238E27FC236}">
                  <a16:creationId xmlns:a16="http://schemas.microsoft.com/office/drawing/2014/main" id="{B6A74E3D-0CEB-472E-9417-3E431C22779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46C227A7-A8CB-454A-BCC0-3C4DC714BF66}"/>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Oval 27">
            <a:extLst>
              <a:ext uri="{FF2B5EF4-FFF2-40B4-BE49-F238E27FC236}">
                <a16:creationId xmlns:a16="http://schemas.microsoft.com/office/drawing/2014/main" id="{275029FA-68C9-4ACE-B2C7-763087AF3896}"/>
              </a:ext>
              <a:ext uri="{C183D7F6-B498-43B3-948B-1728B52AA6E4}">
                <adec:decorative xmlns:adec="http://schemas.microsoft.com/office/drawing/2017/decorative" val="1"/>
              </a:ext>
            </a:extLst>
          </p:cNvPr>
          <p:cNvSpPr/>
          <p:nvPr/>
        </p:nvSpPr>
        <p:spPr>
          <a:xfrm>
            <a:off x="5947181" y="1567790"/>
            <a:ext cx="1466464" cy="1469568"/>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0" name="Group 29">
            <a:extLst>
              <a:ext uri="{FF2B5EF4-FFF2-40B4-BE49-F238E27FC236}">
                <a16:creationId xmlns:a16="http://schemas.microsoft.com/office/drawing/2014/main" id="{9D2794F8-3165-4A17-9DC7-644925028C2A}"/>
              </a:ext>
              <a:ext uri="{C183D7F6-B498-43B3-948B-1728B52AA6E4}">
                <adec:decorative xmlns:adec="http://schemas.microsoft.com/office/drawing/2017/decorative" val="1"/>
              </a:ext>
            </a:extLst>
          </p:cNvPr>
          <p:cNvGrpSpPr/>
          <p:nvPr/>
        </p:nvGrpSpPr>
        <p:grpSpPr>
          <a:xfrm>
            <a:off x="7861763" y="1567789"/>
            <a:ext cx="1466464" cy="1489691"/>
            <a:chOff x="3775686" y="2602347"/>
            <a:chExt cx="1022532" cy="1022532"/>
          </a:xfrm>
        </p:grpSpPr>
        <p:sp>
          <p:nvSpPr>
            <p:cNvPr id="32" name="Oval 31">
              <a:extLst>
                <a:ext uri="{FF2B5EF4-FFF2-40B4-BE49-F238E27FC236}">
                  <a16:creationId xmlns:a16="http://schemas.microsoft.com/office/drawing/2014/main" id="{CD16D6E1-EBE4-4AE3-B100-5D0FC68DD1C3}"/>
                </a:ext>
              </a:extLst>
            </p:cNvPr>
            <p:cNvSpPr/>
            <p:nvPr/>
          </p:nvSpPr>
          <p:spPr>
            <a:xfrm>
              <a:off x="3775686" y="2602347"/>
              <a:ext cx="1022532" cy="1022532"/>
            </a:xfrm>
            <a:prstGeom prst="ellipse">
              <a:avLst/>
            </a:prstGeom>
            <a:noFill/>
            <a:ln w="6350">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a:extLst>
                <a:ext uri="{FF2B5EF4-FFF2-40B4-BE49-F238E27FC236}">
                  <a16:creationId xmlns:a16="http://schemas.microsoft.com/office/drawing/2014/main" id="{ECF61055-D068-4832-BC4E-F86B678D2977}"/>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w="6350">
              <a:solidFill>
                <a:schemeClr val="tx1"/>
              </a:solid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6" name="Picture Placeholder 26">
            <a:extLst>
              <a:ext uri="{FF2B5EF4-FFF2-40B4-BE49-F238E27FC236}">
                <a16:creationId xmlns:a16="http://schemas.microsoft.com/office/drawing/2014/main" id="{85094769-3761-4C4C-85A0-AEE88608DFF3}"/>
              </a:ext>
            </a:extLst>
          </p:cNvPr>
          <p:cNvPicPr>
            <a:picLocks noChangeAspect="1"/>
          </p:cNvPicPr>
          <p:nvPr/>
        </p:nvPicPr>
        <p:blipFill>
          <a:blip r:embed="rId7"/>
          <a:srcRect/>
          <a:stretch/>
        </p:blipFill>
        <p:spPr>
          <a:xfrm>
            <a:off x="8336586" y="1981616"/>
            <a:ext cx="621792" cy="621792"/>
          </a:xfrm>
          <a:prstGeom prst="rect">
            <a:avLst/>
          </a:prstGeom>
          <a:pattFill prst="pct90">
            <a:fgClr>
              <a:schemeClr val="tx1"/>
            </a:fgClr>
            <a:bgClr>
              <a:schemeClr val="bg1"/>
            </a:bgClr>
          </a:pattFill>
          <a:ln w="95250" cap="sq" cmpd="sng" algn="ctr">
            <a:noFill/>
            <a:prstDash val="solid"/>
            <a:miter lim="800000"/>
          </a:ln>
          <a:effectLst/>
        </p:spPr>
      </p:pic>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881BE748-A22F-4D88-B732-2D10772CC070}"/>
                  </a:ext>
                </a:extLst>
              </p14:cNvPr>
              <p14:cNvContentPartPr/>
              <p14:nvPr/>
            </p14:nvContentPartPr>
            <p14:xfrm>
              <a:off x="9458920" y="3057480"/>
              <a:ext cx="360" cy="360"/>
            </p14:xfrm>
          </p:contentPart>
        </mc:Choice>
        <mc:Fallback>
          <p:pic>
            <p:nvPicPr>
              <p:cNvPr id="40" name="Ink 39">
                <a:extLst>
                  <a:ext uri="{FF2B5EF4-FFF2-40B4-BE49-F238E27FC236}">
                    <a16:creationId xmlns:a16="http://schemas.microsoft.com/office/drawing/2014/main" id="{881BE748-A22F-4D88-B732-2D10772CC070}"/>
                  </a:ext>
                </a:extLst>
              </p:cNvPr>
              <p:cNvPicPr/>
              <p:nvPr/>
            </p:nvPicPr>
            <p:blipFill>
              <a:blip r:embed="rId9"/>
              <a:stretch>
                <a:fillRect/>
              </a:stretch>
            </p:blipFill>
            <p:spPr>
              <a:xfrm>
                <a:off x="9454600" y="305316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a:extLst>
                  <a:ext uri="{FF2B5EF4-FFF2-40B4-BE49-F238E27FC236}">
                    <a16:creationId xmlns:a16="http://schemas.microsoft.com/office/drawing/2014/main" id="{B7780DAC-A7F7-4659-87E4-15533E54B7CE}"/>
                  </a:ext>
                </a:extLst>
              </p14:cNvPr>
              <p14:cNvContentPartPr/>
              <p14:nvPr/>
            </p14:nvContentPartPr>
            <p14:xfrm>
              <a:off x="7863400" y="456840"/>
              <a:ext cx="360" cy="360"/>
            </p14:xfrm>
          </p:contentPart>
        </mc:Choice>
        <mc:Fallback>
          <p:pic>
            <p:nvPicPr>
              <p:cNvPr id="43" name="Ink 42">
                <a:extLst>
                  <a:ext uri="{FF2B5EF4-FFF2-40B4-BE49-F238E27FC236}">
                    <a16:creationId xmlns:a16="http://schemas.microsoft.com/office/drawing/2014/main" id="{B7780DAC-A7F7-4659-87E4-15533E54B7CE}"/>
                  </a:ext>
                </a:extLst>
              </p:cNvPr>
              <p:cNvPicPr/>
              <p:nvPr/>
            </p:nvPicPr>
            <p:blipFill>
              <a:blip r:embed="rId9"/>
              <a:stretch>
                <a:fillRect/>
              </a:stretch>
            </p:blipFill>
            <p:spPr>
              <a:xfrm>
                <a:off x="7859080" y="4525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4" name="Ink 43">
                <a:extLst>
                  <a:ext uri="{FF2B5EF4-FFF2-40B4-BE49-F238E27FC236}">
                    <a16:creationId xmlns:a16="http://schemas.microsoft.com/office/drawing/2014/main" id="{B449E349-A77A-4A34-8445-D4D9E8298300}"/>
                  </a:ext>
                </a:extLst>
              </p14:cNvPr>
              <p14:cNvContentPartPr/>
              <p14:nvPr/>
            </p14:nvContentPartPr>
            <p14:xfrm>
              <a:off x="8920360" y="2519640"/>
              <a:ext cx="360" cy="360"/>
            </p14:xfrm>
          </p:contentPart>
        </mc:Choice>
        <mc:Fallback>
          <p:pic>
            <p:nvPicPr>
              <p:cNvPr id="44" name="Ink 43">
                <a:extLst>
                  <a:ext uri="{FF2B5EF4-FFF2-40B4-BE49-F238E27FC236}">
                    <a16:creationId xmlns:a16="http://schemas.microsoft.com/office/drawing/2014/main" id="{B449E349-A77A-4A34-8445-D4D9E8298300}"/>
                  </a:ext>
                </a:extLst>
              </p:cNvPr>
              <p:cNvPicPr/>
              <p:nvPr/>
            </p:nvPicPr>
            <p:blipFill>
              <a:blip r:embed="rId9"/>
              <a:stretch>
                <a:fillRect/>
              </a:stretch>
            </p:blipFill>
            <p:spPr>
              <a:xfrm>
                <a:off x="8916040" y="25153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5" name="Ink 44">
                <a:extLst>
                  <a:ext uri="{FF2B5EF4-FFF2-40B4-BE49-F238E27FC236}">
                    <a16:creationId xmlns:a16="http://schemas.microsoft.com/office/drawing/2014/main" id="{3DE78C85-D5F3-49CE-8B58-9EE600971645}"/>
                  </a:ext>
                </a:extLst>
              </p14:cNvPr>
              <p14:cNvContentPartPr/>
              <p14:nvPr/>
            </p14:nvContentPartPr>
            <p14:xfrm>
              <a:off x="9336880" y="3006720"/>
              <a:ext cx="360" cy="360"/>
            </p14:xfrm>
          </p:contentPart>
        </mc:Choice>
        <mc:Fallback>
          <p:pic>
            <p:nvPicPr>
              <p:cNvPr id="45" name="Ink 44">
                <a:extLst>
                  <a:ext uri="{FF2B5EF4-FFF2-40B4-BE49-F238E27FC236}">
                    <a16:creationId xmlns:a16="http://schemas.microsoft.com/office/drawing/2014/main" id="{3DE78C85-D5F3-49CE-8B58-9EE600971645}"/>
                  </a:ext>
                </a:extLst>
              </p:cNvPr>
              <p:cNvPicPr/>
              <p:nvPr/>
            </p:nvPicPr>
            <p:blipFill>
              <a:blip r:embed="rId9"/>
              <a:stretch>
                <a:fillRect/>
              </a:stretch>
            </p:blipFill>
            <p:spPr>
              <a:xfrm>
                <a:off x="9332560" y="30024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6" name="Ink 45">
                <a:extLst>
                  <a:ext uri="{FF2B5EF4-FFF2-40B4-BE49-F238E27FC236}">
                    <a16:creationId xmlns:a16="http://schemas.microsoft.com/office/drawing/2014/main" id="{81CDF08F-5412-45C8-8685-6C4AAA8F9C64}"/>
                  </a:ext>
                </a:extLst>
              </p14:cNvPr>
              <p14:cNvContentPartPr/>
              <p14:nvPr/>
            </p14:nvContentPartPr>
            <p14:xfrm>
              <a:off x="8758000" y="2640960"/>
              <a:ext cx="360" cy="360"/>
            </p14:xfrm>
          </p:contentPart>
        </mc:Choice>
        <mc:Fallback>
          <p:pic>
            <p:nvPicPr>
              <p:cNvPr id="46" name="Ink 45">
                <a:extLst>
                  <a:ext uri="{FF2B5EF4-FFF2-40B4-BE49-F238E27FC236}">
                    <a16:creationId xmlns:a16="http://schemas.microsoft.com/office/drawing/2014/main" id="{81CDF08F-5412-45C8-8685-6C4AAA8F9C64}"/>
                  </a:ext>
                </a:extLst>
              </p:cNvPr>
              <p:cNvPicPr/>
              <p:nvPr/>
            </p:nvPicPr>
            <p:blipFill>
              <a:blip r:embed="rId9"/>
              <a:stretch>
                <a:fillRect/>
              </a:stretch>
            </p:blipFill>
            <p:spPr>
              <a:xfrm>
                <a:off x="8753680" y="263664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7" name="Ink 46">
                <a:extLst>
                  <a:ext uri="{FF2B5EF4-FFF2-40B4-BE49-F238E27FC236}">
                    <a16:creationId xmlns:a16="http://schemas.microsoft.com/office/drawing/2014/main" id="{0F0AD098-7750-4FE0-B68F-EFD8C4BC58E3}"/>
                  </a:ext>
                </a:extLst>
              </p14:cNvPr>
              <p14:cNvContentPartPr/>
              <p14:nvPr/>
            </p14:nvContentPartPr>
            <p14:xfrm>
              <a:off x="8666200" y="2833920"/>
              <a:ext cx="360" cy="360"/>
            </p14:xfrm>
          </p:contentPart>
        </mc:Choice>
        <mc:Fallback>
          <p:pic>
            <p:nvPicPr>
              <p:cNvPr id="47" name="Ink 46">
                <a:extLst>
                  <a:ext uri="{FF2B5EF4-FFF2-40B4-BE49-F238E27FC236}">
                    <a16:creationId xmlns:a16="http://schemas.microsoft.com/office/drawing/2014/main" id="{0F0AD098-7750-4FE0-B68F-EFD8C4BC58E3}"/>
                  </a:ext>
                </a:extLst>
              </p:cNvPr>
              <p:cNvPicPr/>
              <p:nvPr/>
            </p:nvPicPr>
            <p:blipFill>
              <a:blip r:embed="rId9"/>
              <a:stretch>
                <a:fillRect/>
              </a:stretch>
            </p:blipFill>
            <p:spPr>
              <a:xfrm>
                <a:off x="8661880" y="28296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8" name="Ink 47">
                <a:extLst>
                  <a:ext uri="{FF2B5EF4-FFF2-40B4-BE49-F238E27FC236}">
                    <a16:creationId xmlns:a16="http://schemas.microsoft.com/office/drawing/2014/main" id="{0A892B85-C3B3-4461-A787-28C182B0C441}"/>
                  </a:ext>
                </a:extLst>
              </p14:cNvPr>
              <p14:cNvContentPartPr/>
              <p14:nvPr/>
            </p14:nvContentPartPr>
            <p14:xfrm>
              <a:off x="8482960" y="2305800"/>
              <a:ext cx="360" cy="360"/>
            </p14:xfrm>
          </p:contentPart>
        </mc:Choice>
        <mc:Fallback>
          <p:pic>
            <p:nvPicPr>
              <p:cNvPr id="48" name="Ink 47">
                <a:extLst>
                  <a:ext uri="{FF2B5EF4-FFF2-40B4-BE49-F238E27FC236}">
                    <a16:creationId xmlns:a16="http://schemas.microsoft.com/office/drawing/2014/main" id="{0A892B85-C3B3-4461-A787-28C182B0C441}"/>
                  </a:ext>
                </a:extLst>
              </p:cNvPr>
              <p:cNvPicPr/>
              <p:nvPr/>
            </p:nvPicPr>
            <p:blipFill>
              <a:blip r:embed="rId9"/>
              <a:stretch>
                <a:fillRect/>
              </a:stretch>
            </p:blipFill>
            <p:spPr>
              <a:xfrm>
                <a:off x="8478640" y="23014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9" name="Ink 48">
                <a:extLst>
                  <a:ext uri="{FF2B5EF4-FFF2-40B4-BE49-F238E27FC236}">
                    <a16:creationId xmlns:a16="http://schemas.microsoft.com/office/drawing/2014/main" id="{29300282-6188-4063-BB86-BDD7BFBD840A}"/>
                  </a:ext>
                </a:extLst>
              </p14:cNvPr>
              <p14:cNvContentPartPr/>
              <p14:nvPr/>
            </p14:nvContentPartPr>
            <p14:xfrm>
              <a:off x="9448480" y="3362760"/>
              <a:ext cx="360" cy="360"/>
            </p14:xfrm>
          </p:contentPart>
        </mc:Choice>
        <mc:Fallback>
          <p:pic>
            <p:nvPicPr>
              <p:cNvPr id="49" name="Ink 48">
                <a:extLst>
                  <a:ext uri="{FF2B5EF4-FFF2-40B4-BE49-F238E27FC236}">
                    <a16:creationId xmlns:a16="http://schemas.microsoft.com/office/drawing/2014/main" id="{29300282-6188-4063-BB86-BDD7BFBD840A}"/>
                  </a:ext>
                </a:extLst>
              </p:cNvPr>
              <p:cNvPicPr/>
              <p:nvPr/>
            </p:nvPicPr>
            <p:blipFill>
              <a:blip r:embed="rId9"/>
              <a:stretch>
                <a:fillRect/>
              </a:stretch>
            </p:blipFill>
            <p:spPr>
              <a:xfrm>
                <a:off x="9444160" y="3358440"/>
                <a:ext cx="9000" cy="9000"/>
              </a:xfrm>
              <a:prstGeom prst="rect">
                <a:avLst/>
              </a:prstGeom>
            </p:spPr>
          </p:pic>
        </mc:Fallback>
      </mc:AlternateContent>
      <p:grpSp>
        <p:nvGrpSpPr>
          <p:cNvPr id="53" name="Group 52">
            <a:extLst>
              <a:ext uri="{FF2B5EF4-FFF2-40B4-BE49-F238E27FC236}">
                <a16:creationId xmlns:a16="http://schemas.microsoft.com/office/drawing/2014/main" id="{4E58CA65-DAE2-4C41-A79D-DA4D6BD45ED0}"/>
              </a:ext>
            </a:extLst>
          </p:cNvPr>
          <p:cNvGrpSpPr/>
          <p:nvPr/>
        </p:nvGrpSpPr>
        <p:grpSpPr>
          <a:xfrm>
            <a:off x="6441040" y="4866120"/>
            <a:ext cx="360" cy="360"/>
            <a:chOff x="6441040" y="4866120"/>
            <a:chExt cx="360" cy="360"/>
          </a:xfrm>
        </p:grpSpPr>
        <mc:AlternateContent xmlns:mc="http://schemas.openxmlformats.org/markup-compatibility/2006">
          <mc:Choice xmlns:p14="http://schemas.microsoft.com/office/powerpoint/2010/main" Requires="p14">
            <p:contentPart p14:bwMode="auto" r:id="rId17">
              <p14:nvContentPartPr>
                <p14:cNvPr id="50" name="Ink 49">
                  <a:extLst>
                    <a:ext uri="{FF2B5EF4-FFF2-40B4-BE49-F238E27FC236}">
                      <a16:creationId xmlns:a16="http://schemas.microsoft.com/office/drawing/2014/main" id="{196F9E71-4440-4028-9E96-559E459899E6}"/>
                    </a:ext>
                  </a:extLst>
                </p14:cNvPr>
                <p14:cNvContentPartPr/>
                <p14:nvPr/>
              </p14:nvContentPartPr>
              <p14:xfrm>
                <a:off x="6441040" y="4866120"/>
                <a:ext cx="360" cy="360"/>
              </p14:xfrm>
            </p:contentPart>
          </mc:Choice>
          <mc:Fallback>
            <p:pic>
              <p:nvPicPr>
                <p:cNvPr id="50" name="Ink 49">
                  <a:extLst>
                    <a:ext uri="{FF2B5EF4-FFF2-40B4-BE49-F238E27FC236}">
                      <a16:creationId xmlns:a16="http://schemas.microsoft.com/office/drawing/2014/main" id="{196F9E71-4440-4028-9E96-559E459899E6}"/>
                    </a:ext>
                  </a:extLst>
                </p:cNvPr>
                <p:cNvPicPr/>
                <p:nvPr/>
              </p:nvPicPr>
              <p:blipFill>
                <a:blip r:embed="rId9"/>
                <a:stretch>
                  <a:fillRect/>
                </a:stretch>
              </p:blipFill>
              <p:spPr>
                <a:xfrm>
                  <a:off x="6436720" y="4861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1" name="Ink 50">
                  <a:extLst>
                    <a:ext uri="{FF2B5EF4-FFF2-40B4-BE49-F238E27FC236}">
                      <a16:creationId xmlns:a16="http://schemas.microsoft.com/office/drawing/2014/main" id="{6D1EAF8D-4635-442B-89FC-9B26AAF1C6C8}"/>
                    </a:ext>
                  </a:extLst>
                </p14:cNvPr>
                <p14:cNvContentPartPr/>
                <p14:nvPr/>
              </p14:nvContentPartPr>
              <p14:xfrm>
                <a:off x="6441040" y="4866120"/>
                <a:ext cx="360" cy="360"/>
              </p14:xfrm>
            </p:contentPart>
          </mc:Choice>
          <mc:Fallback>
            <p:pic>
              <p:nvPicPr>
                <p:cNvPr id="51" name="Ink 50">
                  <a:extLst>
                    <a:ext uri="{FF2B5EF4-FFF2-40B4-BE49-F238E27FC236}">
                      <a16:creationId xmlns:a16="http://schemas.microsoft.com/office/drawing/2014/main" id="{6D1EAF8D-4635-442B-89FC-9B26AAF1C6C8}"/>
                    </a:ext>
                  </a:extLst>
                </p:cNvPr>
                <p:cNvPicPr/>
                <p:nvPr/>
              </p:nvPicPr>
              <p:blipFill>
                <a:blip r:embed="rId9"/>
                <a:stretch>
                  <a:fillRect/>
                </a:stretch>
              </p:blipFill>
              <p:spPr>
                <a:xfrm>
                  <a:off x="6436720" y="4861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2" name="Ink 51">
                  <a:extLst>
                    <a:ext uri="{FF2B5EF4-FFF2-40B4-BE49-F238E27FC236}">
                      <a16:creationId xmlns:a16="http://schemas.microsoft.com/office/drawing/2014/main" id="{243B4E9A-4D9E-425D-AF3B-D61B10998800}"/>
                    </a:ext>
                  </a:extLst>
                </p14:cNvPr>
                <p14:cNvContentPartPr/>
                <p14:nvPr/>
              </p14:nvContentPartPr>
              <p14:xfrm>
                <a:off x="6441040" y="4866120"/>
                <a:ext cx="360" cy="360"/>
              </p14:xfrm>
            </p:contentPart>
          </mc:Choice>
          <mc:Fallback>
            <p:pic>
              <p:nvPicPr>
                <p:cNvPr id="52" name="Ink 51">
                  <a:extLst>
                    <a:ext uri="{FF2B5EF4-FFF2-40B4-BE49-F238E27FC236}">
                      <a16:creationId xmlns:a16="http://schemas.microsoft.com/office/drawing/2014/main" id="{243B4E9A-4D9E-425D-AF3B-D61B10998800}"/>
                    </a:ext>
                  </a:extLst>
                </p:cNvPr>
                <p:cNvPicPr/>
                <p:nvPr/>
              </p:nvPicPr>
              <p:blipFill>
                <a:blip r:embed="rId9"/>
                <a:stretch>
                  <a:fillRect/>
                </a:stretch>
              </p:blipFill>
              <p:spPr>
                <a:xfrm>
                  <a:off x="6436720" y="4861800"/>
                  <a:ext cx="9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54" name="Ink 53">
                <a:extLst>
                  <a:ext uri="{FF2B5EF4-FFF2-40B4-BE49-F238E27FC236}">
                    <a16:creationId xmlns:a16="http://schemas.microsoft.com/office/drawing/2014/main" id="{1D96AC36-897F-4A2B-AB49-3711FBA4FF03}"/>
                  </a:ext>
                </a:extLst>
              </p14:cNvPr>
              <p14:cNvContentPartPr/>
              <p14:nvPr/>
            </p14:nvContentPartPr>
            <p14:xfrm>
              <a:off x="6126040" y="1706040"/>
              <a:ext cx="360" cy="360"/>
            </p14:xfrm>
          </p:contentPart>
        </mc:Choice>
        <mc:Fallback>
          <p:pic>
            <p:nvPicPr>
              <p:cNvPr id="54" name="Ink 53">
                <a:extLst>
                  <a:ext uri="{FF2B5EF4-FFF2-40B4-BE49-F238E27FC236}">
                    <a16:creationId xmlns:a16="http://schemas.microsoft.com/office/drawing/2014/main" id="{1D96AC36-897F-4A2B-AB49-3711FBA4FF03}"/>
                  </a:ext>
                </a:extLst>
              </p:cNvPr>
              <p:cNvPicPr/>
              <p:nvPr/>
            </p:nvPicPr>
            <p:blipFill>
              <a:blip r:embed="rId9"/>
              <a:stretch>
                <a:fillRect/>
              </a:stretch>
            </p:blipFill>
            <p:spPr>
              <a:xfrm>
                <a:off x="6121720" y="1701720"/>
                <a:ext cx="9000" cy="9000"/>
              </a:xfrm>
              <a:prstGeom prst="rect">
                <a:avLst/>
              </a:prstGeom>
            </p:spPr>
          </p:pic>
        </mc:Fallback>
      </mc:AlternateContent>
      <p:grpSp>
        <p:nvGrpSpPr>
          <p:cNvPr id="60" name="Group 59">
            <a:extLst>
              <a:ext uri="{FF2B5EF4-FFF2-40B4-BE49-F238E27FC236}">
                <a16:creationId xmlns:a16="http://schemas.microsoft.com/office/drawing/2014/main" id="{B52895F6-0DFB-4CF1-A0CF-6DC21B288CE7}"/>
              </a:ext>
            </a:extLst>
          </p:cNvPr>
          <p:cNvGrpSpPr/>
          <p:nvPr/>
        </p:nvGrpSpPr>
        <p:grpSpPr>
          <a:xfrm>
            <a:off x="9275680" y="2661120"/>
            <a:ext cx="360" cy="360"/>
            <a:chOff x="9275680" y="2661120"/>
            <a:chExt cx="360" cy="360"/>
          </a:xfrm>
        </p:grpSpPr>
        <mc:AlternateContent xmlns:mc="http://schemas.openxmlformats.org/markup-compatibility/2006">
          <mc:Choice xmlns:p14="http://schemas.microsoft.com/office/powerpoint/2010/main" Requires="p14">
            <p:contentPart p14:bwMode="auto" r:id="rId21">
              <p14:nvContentPartPr>
                <p14:cNvPr id="55" name="Ink 54">
                  <a:extLst>
                    <a:ext uri="{FF2B5EF4-FFF2-40B4-BE49-F238E27FC236}">
                      <a16:creationId xmlns:a16="http://schemas.microsoft.com/office/drawing/2014/main" id="{7B32A040-E353-49C1-9200-3B99446EB2F0}"/>
                    </a:ext>
                  </a:extLst>
                </p14:cNvPr>
                <p14:cNvContentPartPr/>
                <p14:nvPr/>
              </p14:nvContentPartPr>
              <p14:xfrm>
                <a:off x="9275680" y="2661120"/>
                <a:ext cx="360" cy="360"/>
              </p14:xfrm>
            </p:contentPart>
          </mc:Choice>
          <mc:Fallback>
            <p:pic>
              <p:nvPicPr>
                <p:cNvPr id="55" name="Ink 54">
                  <a:extLst>
                    <a:ext uri="{FF2B5EF4-FFF2-40B4-BE49-F238E27FC236}">
                      <a16:creationId xmlns:a16="http://schemas.microsoft.com/office/drawing/2014/main" id="{7B32A040-E353-49C1-9200-3B99446EB2F0}"/>
                    </a:ext>
                  </a:extLst>
                </p:cNvPr>
                <p:cNvPicPr/>
                <p:nvPr/>
              </p:nvPicPr>
              <p:blipFill>
                <a:blip r:embed="rId9"/>
                <a:stretch>
                  <a:fillRect/>
                </a:stretch>
              </p:blipFill>
              <p:spPr>
                <a:xfrm>
                  <a:off x="9271360" y="2656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C96A223F-A76B-4700-B268-652001DAF508}"/>
                    </a:ext>
                  </a:extLst>
                </p14:cNvPr>
                <p14:cNvContentPartPr/>
                <p14:nvPr/>
              </p14:nvContentPartPr>
              <p14:xfrm>
                <a:off x="9275680" y="2661120"/>
                <a:ext cx="360" cy="360"/>
              </p14:xfrm>
            </p:contentPart>
          </mc:Choice>
          <mc:Fallback>
            <p:pic>
              <p:nvPicPr>
                <p:cNvPr id="56" name="Ink 55">
                  <a:extLst>
                    <a:ext uri="{FF2B5EF4-FFF2-40B4-BE49-F238E27FC236}">
                      <a16:creationId xmlns:a16="http://schemas.microsoft.com/office/drawing/2014/main" id="{C96A223F-A76B-4700-B268-652001DAF508}"/>
                    </a:ext>
                  </a:extLst>
                </p:cNvPr>
                <p:cNvPicPr/>
                <p:nvPr/>
              </p:nvPicPr>
              <p:blipFill>
                <a:blip r:embed="rId9"/>
                <a:stretch>
                  <a:fillRect/>
                </a:stretch>
              </p:blipFill>
              <p:spPr>
                <a:xfrm>
                  <a:off x="9271360" y="2656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7" name="Ink 56">
                  <a:extLst>
                    <a:ext uri="{FF2B5EF4-FFF2-40B4-BE49-F238E27FC236}">
                      <a16:creationId xmlns:a16="http://schemas.microsoft.com/office/drawing/2014/main" id="{5F31FE03-1E02-4F40-A7D3-649DA2898210}"/>
                    </a:ext>
                  </a:extLst>
                </p14:cNvPr>
                <p14:cNvContentPartPr/>
                <p14:nvPr/>
              </p14:nvContentPartPr>
              <p14:xfrm>
                <a:off x="9275680" y="2661120"/>
                <a:ext cx="360" cy="360"/>
              </p14:xfrm>
            </p:contentPart>
          </mc:Choice>
          <mc:Fallback>
            <p:pic>
              <p:nvPicPr>
                <p:cNvPr id="57" name="Ink 56">
                  <a:extLst>
                    <a:ext uri="{FF2B5EF4-FFF2-40B4-BE49-F238E27FC236}">
                      <a16:creationId xmlns:a16="http://schemas.microsoft.com/office/drawing/2014/main" id="{5F31FE03-1E02-4F40-A7D3-649DA2898210}"/>
                    </a:ext>
                  </a:extLst>
                </p:cNvPr>
                <p:cNvPicPr/>
                <p:nvPr/>
              </p:nvPicPr>
              <p:blipFill>
                <a:blip r:embed="rId9"/>
                <a:stretch>
                  <a:fillRect/>
                </a:stretch>
              </p:blipFill>
              <p:spPr>
                <a:xfrm>
                  <a:off x="9271360" y="2656800"/>
                  <a:ext cx="9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58" name="Ink 57">
                <a:extLst>
                  <a:ext uri="{FF2B5EF4-FFF2-40B4-BE49-F238E27FC236}">
                    <a16:creationId xmlns:a16="http://schemas.microsoft.com/office/drawing/2014/main" id="{8DACC941-C2A2-4487-BD10-A40DDD567F28}"/>
                  </a:ext>
                </a:extLst>
              </p14:cNvPr>
              <p14:cNvContentPartPr/>
              <p14:nvPr/>
            </p14:nvContentPartPr>
            <p14:xfrm>
              <a:off x="9121960" y="3611880"/>
              <a:ext cx="7920" cy="360"/>
            </p14:xfrm>
          </p:contentPart>
        </mc:Choice>
        <mc:Fallback>
          <p:pic>
            <p:nvPicPr>
              <p:cNvPr id="58" name="Ink 57">
                <a:extLst>
                  <a:ext uri="{FF2B5EF4-FFF2-40B4-BE49-F238E27FC236}">
                    <a16:creationId xmlns:a16="http://schemas.microsoft.com/office/drawing/2014/main" id="{8DACC941-C2A2-4487-BD10-A40DDD567F28}"/>
                  </a:ext>
                </a:extLst>
              </p:cNvPr>
              <p:cNvPicPr/>
              <p:nvPr/>
            </p:nvPicPr>
            <p:blipFill>
              <a:blip r:embed="rId25"/>
              <a:stretch>
                <a:fillRect/>
              </a:stretch>
            </p:blipFill>
            <p:spPr>
              <a:xfrm>
                <a:off x="9117640" y="3607560"/>
                <a:ext cx="165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9" name="Ink 58">
                <a:extLst>
                  <a:ext uri="{FF2B5EF4-FFF2-40B4-BE49-F238E27FC236}">
                    <a16:creationId xmlns:a16="http://schemas.microsoft.com/office/drawing/2014/main" id="{4CE21CD1-EB80-4D98-B926-AAB0943ECF9E}"/>
                  </a:ext>
                </a:extLst>
              </p14:cNvPr>
              <p14:cNvContentPartPr/>
              <p14:nvPr/>
            </p14:nvContentPartPr>
            <p14:xfrm>
              <a:off x="9105400" y="3565080"/>
              <a:ext cx="4320" cy="4320"/>
            </p14:xfrm>
          </p:contentPart>
        </mc:Choice>
        <mc:Fallback>
          <p:pic>
            <p:nvPicPr>
              <p:cNvPr id="59" name="Ink 58">
                <a:extLst>
                  <a:ext uri="{FF2B5EF4-FFF2-40B4-BE49-F238E27FC236}">
                    <a16:creationId xmlns:a16="http://schemas.microsoft.com/office/drawing/2014/main" id="{4CE21CD1-EB80-4D98-B926-AAB0943ECF9E}"/>
                  </a:ext>
                </a:extLst>
              </p:cNvPr>
              <p:cNvPicPr/>
              <p:nvPr/>
            </p:nvPicPr>
            <p:blipFill>
              <a:blip r:embed="rId9"/>
              <a:stretch>
                <a:fillRect/>
              </a:stretch>
            </p:blipFill>
            <p:spPr>
              <a:xfrm>
                <a:off x="9101080" y="3560760"/>
                <a:ext cx="129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1" name="Ink 60">
                <a:extLst>
                  <a:ext uri="{FF2B5EF4-FFF2-40B4-BE49-F238E27FC236}">
                    <a16:creationId xmlns:a16="http://schemas.microsoft.com/office/drawing/2014/main" id="{87A042DE-D5F6-4DB4-828B-844D15359F61}"/>
                  </a:ext>
                </a:extLst>
              </p14:cNvPr>
              <p14:cNvContentPartPr/>
              <p14:nvPr/>
            </p14:nvContentPartPr>
            <p14:xfrm>
              <a:off x="11048320" y="3364920"/>
              <a:ext cx="12240" cy="9000"/>
            </p14:xfrm>
          </p:contentPart>
        </mc:Choice>
        <mc:Fallback>
          <p:pic>
            <p:nvPicPr>
              <p:cNvPr id="61" name="Ink 60">
                <a:extLst>
                  <a:ext uri="{FF2B5EF4-FFF2-40B4-BE49-F238E27FC236}">
                    <a16:creationId xmlns:a16="http://schemas.microsoft.com/office/drawing/2014/main" id="{87A042DE-D5F6-4DB4-828B-844D15359F61}"/>
                  </a:ext>
                </a:extLst>
              </p:cNvPr>
              <p:cNvPicPr/>
              <p:nvPr/>
            </p:nvPicPr>
            <p:blipFill>
              <a:blip r:embed="rId28"/>
              <a:stretch>
                <a:fillRect/>
              </a:stretch>
            </p:blipFill>
            <p:spPr>
              <a:xfrm>
                <a:off x="11044000" y="3360600"/>
                <a:ext cx="2088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62" name="Ink 61">
                <a:extLst>
                  <a:ext uri="{FF2B5EF4-FFF2-40B4-BE49-F238E27FC236}">
                    <a16:creationId xmlns:a16="http://schemas.microsoft.com/office/drawing/2014/main" id="{BB8ED6E1-2F33-4DA7-B700-695A5890C8AA}"/>
                  </a:ext>
                </a:extLst>
              </p14:cNvPr>
              <p14:cNvContentPartPr/>
              <p14:nvPr/>
            </p14:nvContentPartPr>
            <p14:xfrm>
              <a:off x="11267920" y="3360960"/>
              <a:ext cx="360" cy="2520"/>
            </p14:xfrm>
          </p:contentPart>
        </mc:Choice>
        <mc:Fallback>
          <p:pic>
            <p:nvPicPr>
              <p:cNvPr id="62" name="Ink 61">
                <a:extLst>
                  <a:ext uri="{FF2B5EF4-FFF2-40B4-BE49-F238E27FC236}">
                    <a16:creationId xmlns:a16="http://schemas.microsoft.com/office/drawing/2014/main" id="{BB8ED6E1-2F33-4DA7-B700-695A5890C8AA}"/>
                  </a:ext>
                </a:extLst>
              </p:cNvPr>
              <p:cNvPicPr/>
              <p:nvPr/>
            </p:nvPicPr>
            <p:blipFill>
              <a:blip r:embed="rId9"/>
              <a:stretch>
                <a:fillRect/>
              </a:stretch>
            </p:blipFill>
            <p:spPr>
              <a:xfrm>
                <a:off x="11263600" y="3356640"/>
                <a:ext cx="9000" cy="11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3" name="Ink 62">
                <a:extLst>
                  <a:ext uri="{FF2B5EF4-FFF2-40B4-BE49-F238E27FC236}">
                    <a16:creationId xmlns:a16="http://schemas.microsoft.com/office/drawing/2014/main" id="{7B133C7A-F7CD-4146-B4B5-B1B37089681D}"/>
                  </a:ext>
                </a:extLst>
              </p14:cNvPr>
              <p14:cNvContentPartPr/>
              <p14:nvPr/>
            </p14:nvContentPartPr>
            <p14:xfrm>
              <a:off x="11362960" y="2888640"/>
              <a:ext cx="4680" cy="8640"/>
            </p14:xfrm>
          </p:contentPart>
        </mc:Choice>
        <mc:Fallback>
          <p:pic>
            <p:nvPicPr>
              <p:cNvPr id="63" name="Ink 62">
                <a:extLst>
                  <a:ext uri="{FF2B5EF4-FFF2-40B4-BE49-F238E27FC236}">
                    <a16:creationId xmlns:a16="http://schemas.microsoft.com/office/drawing/2014/main" id="{7B133C7A-F7CD-4146-B4B5-B1B37089681D}"/>
                  </a:ext>
                </a:extLst>
              </p:cNvPr>
              <p:cNvPicPr/>
              <p:nvPr/>
            </p:nvPicPr>
            <p:blipFill>
              <a:blip r:embed="rId31"/>
              <a:stretch>
                <a:fillRect/>
              </a:stretch>
            </p:blipFill>
            <p:spPr>
              <a:xfrm>
                <a:off x="11358640" y="2884320"/>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4" name="Ink 63">
                <a:extLst>
                  <a:ext uri="{FF2B5EF4-FFF2-40B4-BE49-F238E27FC236}">
                    <a16:creationId xmlns:a16="http://schemas.microsoft.com/office/drawing/2014/main" id="{91BD7A9D-520F-4468-85F4-BD9AA48A5821}"/>
                  </a:ext>
                </a:extLst>
              </p14:cNvPr>
              <p14:cNvContentPartPr/>
              <p14:nvPr/>
            </p14:nvContentPartPr>
            <p14:xfrm>
              <a:off x="11353600" y="2757600"/>
              <a:ext cx="3960" cy="4680"/>
            </p14:xfrm>
          </p:contentPart>
        </mc:Choice>
        <mc:Fallback>
          <p:pic>
            <p:nvPicPr>
              <p:cNvPr id="64" name="Ink 63">
                <a:extLst>
                  <a:ext uri="{FF2B5EF4-FFF2-40B4-BE49-F238E27FC236}">
                    <a16:creationId xmlns:a16="http://schemas.microsoft.com/office/drawing/2014/main" id="{91BD7A9D-520F-4468-85F4-BD9AA48A5821}"/>
                  </a:ext>
                </a:extLst>
              </p:cNvPr>
              <p:cNvPicPr/>
              <p:nvPr/>
            </p:nvPicPr>
            <p:blipFill>
              <a:blip r:embed="rId9"/>
              <a:stretch>
                <a:fillRect/>
              </a:stretch>
            </p:blipFill>
            <p:spPr>
              <a:xfrm>
                <a:off x="11349280" y="2753280"/>
                <a:ext cx="126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5" name="Ink 64">
                <a:extLst>
                  <a:ext uri="{FF2B5EF4-FFF2-40B4-BE49-F238E27FC236}">
                    <a16:creationId xmlns:a16="http://schemas.microsoft.com/office/drawing/2014/main" id="{7DC2C862-A7B6-4301-8F69-85816ABF4DE5}"/>
                  </a:ext>
                </a:extLst>
              </p14:cNvPr>
              <p14:cNvContentPartPr/>
              <p14:nvPr/>
            </p14:nvContentPartPr>
            <p14:xfrm>
              <a:off x="9448480" y="2763000"/>
              <a:ext cx="360" cy="360"/>
            </p14:xfrm>
          </p:contentPart>
        </mc:Choice>
        <mc:Fallback>
          <p:pic>
            <p:nvPicPr>
              <p:cNvPr id="65" name="Ink 64">
                <a:extLst>
                  <a:ext uri="{FF2B5EF4-FFF2-40B4-BE49-F238E27FC236}">
                    <a16:creationId xmlns:a16="http://schemas.microsoft.com/office/drawing/2014/main" id="{7DC2C862-A7B6-4301-8F69-85816ABF4DE5}"/>
                  </a:ext>
                </a:extLst>
              </p:cNvPr>
              <p:cNvPicPr/>
              <p:nvPr/>
            </p:nvPicPr>
            <p:blipFill>
              <a:blip r:embed="rId9"/>
              <a:stretch>
                <a:fillRect/>
              </a:stretch>
            </p:blipFill>
            <p:spPr>
              <a:xfrm>
                <a:off x="9444160" y="27586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6" name="Ink 65">
                <a:extLst>
                  <a:ext uri="{FF2B5EF4-FFF2-40B4-BE49-F238E27FC236}">
                    <a16:creationId xmlns:a16="http://schemas.microsoft.com/office/drawing/2014/main" id="{3BB75C60-F919-4CFE-B835-4FAADACC6661}"/>
                  </a:ext>
                </a:extLst>
              </p14:cNvPr>
              <p14:cNvContentPartPr/>
              <p14:nvPr/>
            </p14:nvContentPartPr>
            <p14:xfrm>
              <a:off x="11003320" y="375480"/>
              <a:ext cx="360" cy="360"/>
            </p14:xfrm>
          </p:contentPart>
        </mc:Choice>
        <mc:Fallback>
          <p:pic>
            <p:nvPicPr>
              <p:cNvPr id="66" name="Ink 65">
                <a:extLst>
                  <a:ext uri="{FF2B5EF4-FFF2-40B4-BE49-F238E27FC236}">
                    <a16:creationId xmlns:a16="http://schemas.microsoft.com/office/drawing/2014/main" id="{3BB75C60-F919-4CFE-B835-4FAADACC6661}"/>
                  </a:ext>
                </a:extLst>
              </p:cNvPr>
              <p:cNvPicPr/>
              <p:nvPr/>
            </p:nvPicPr>
            <p:blipFill>
              <a:blip r:embed="rId9"/>
              <a:stretch>
                <a:fillRect/>
              </a:stretch>
            </p:blipFill>
            <p:spPr>
              <a:xfrm>
                <a:off x="10999000" y="37116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7" name="Ink 66">
                <a:extLst>
                  <a:ext uri="{FF2B5EF4-FFF2-40B4-BE49-F238E27FC236}">
                    <a16:creationId xmlns:a16="http://schemas.microsoft.com/office/drawing/2014/main" id="{C4E043D4-A22A-4EFA-A560-D2C9CF3C4CD0}"/>
                  </a:ext>
                </a:extLst>
              </p14:cNvPr>
              <p14:cNvContentPartPr/>
              <p14:nvPr/>
            </p14:nvContentPartPr>
            <p14:xfrm>
              <a:off x="5678920" y="711000"/>
              <a:ext cx="360" cy="360"/>
            </p14:xfrm>
          </p:contentPart>
        </mc:Choice>
        <mc:Fallback>
          <p:pic>
            <p:nvPicPr>
              <p:cNvPr id="67" name="Ink 66">
                <a:extLst>
                  <a:ext uri="{FF2B5EF4-FFF2-40B4-BE49-F238E27FC236}">
                    <a16:creationId xmlns:a16="http://schemas.microsoft.com/office/drawing/2014/main" id="{C4E043D4-A22A-4EFA-A560-D2C9CF3C4CD0}"/>
                  </a:ext>
                </a:extLst>
              </p:cNvPr>
              <p:cNvPicPr/>
              <p:nvPr/>
            </p:nvPicPr>
            <p:blipFill>
              <a:blip r:embed="rId9"/>
              <a:stretch>
                <a:fillRect/>
              </a:stretch>
            </p:blipFill>
            <p:spPr>
              <a:xfrm>
                <a:off x="5674600" y="7066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8" name="Ink 67">
                <a:extLst>
                  <a:ext uri="{FF2B5EF4-FFF2-40B4-BE49-F238E27FC236}">
                    <a16:creationId xmlns:a16="http://schemas.microsoft.com/office/drawing/2014/main" id="{0C2D9291-B41D-450F-86DE-99DAD75D935E}"/>
                  </a:ext>
                </a:extLst>
              </p14:cNvPr>
              <p14:cNvContentPartPr/>
              <p14:nvPr/>
            </p14:nvContentPartPr>
            <p14:xfrm>
              <a:off x="6715360" y="903960"/>
              <a:ext cx="360" cy="360"/>
            </p14:xfrm>
          </p:contentPart>
        </mc:Choice>
        <mc:Fallback>
          <p:pic>
            <p:nvPicPr>
              <p:cNvPr id="68" name="Ink 67">
                <a:extLst>
                  <a:ext uri="{FF2B5EF4-FFF2-40B4-BE49-F238E27FC236}">
                    <a16:creationId xmlns:a16="http://schemas.microsoft.com/office/drawing/2014/main" id="{0C2D9291-B41D-450F-86DE-99DAD75D935E}"/>
                  </a:ext>
                </a:extLst>
              </p:cNvPr>
              <p:cNvPicPr/>
              <p:nvPr/>
            </p:nvPicPr>
            <p:blipFill>
              <a:blip r:embed="rId9"/>
              <a:stretch>
                <a:fillRect/>
              </a:stretch>
            </p:blipFill>
            <p:spPr>
              <a:xfrm>
                <a:off x="6711040" y="899640"/>
                <a:ext cx="9000" cy="9000"/>
              </a:xfrm>
              <a:prstGeom prst="rect">
                <a:avLst/>
              </a:prstGeom>
            </p:spPr>
          </p:pic>
        </mc:Fallback>
      </mc:AlternateContent>
      <p:pic>
        <p:nvPicPr>
          <p:cNvPr id="27" name="Picture Placeholder 26">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7"/>
          <a:srcRect/>
          <a:stretch/>
        </p:blipFill>
        <p:spPr>
          <a:xfrm>
            <a:off x="6369517" y="2013945"/>
            <a:ext cx="621792" cy="621743"/>
          </a:xfrm>
        </p:spPr>
      </p:pic>
      <p:sp>
        <p:nvSpPr>
          <p:cNvPr id="78" name="Oval 77">
            <a:extLst>
              <a:ext uri="{FF2B5EF4-FFF2-40B4-BE49-F238E27FC236}">
                <a16:creationId xmlns:a16="http://schemas.microsoft.com/office/drawing/2014/main" id="{113A239D-E86F-4F52-8CD9-FC2F8C461363}"/>
              </a:ext>
              <a:ext uri="{C183D7F6-B498-43B3-948B-1728B52AA6E4}">
                <adec:decorative xmlns:adec="http://schemas.microsoft.com/office/drawing/2017/decorative" val="1"/>
              </a:ext>
            </a:extLst>
          </p:cNvPr>
          <p:cNvSpPr/>
          <p:nvPr/>
        </p:nvSpPr>
        <p:spPr>
          <a:xfrm>
            <a:off x="1132293" y="680099"/>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Oval 78">
            <a:extLst>
              <a:ext uri="{FF2B5EF4-FFF2-40B4-BE49-F238E27FC236}">
                <a16:creationId xmlns:a16="http://schemas.microsoft.com/office/drawing/2014/main" id="{472F30B9-7263-4AD8-983D-0FF282A96C8A}"/>
              </a:ext>
              <a:ext uri="{C183D7F6-B498-43B3-948B-1728B52AA6E4}">
                <adec:decorative xmlns:adec="http://schemas.microsoft.com/office/drawing/2017/decorative" val="1"/>
              </a:ext>
            </a:extLst>
          </p:cNvPr>
          <p:cNvSpPr/>
          <p:nvPr/>
        </p:nvSpPr>
        <p:spPr>
          <a:xfrm>
            <a:off x="9877634" y="1629812"/>
            <a:ext cx="1466464" cy="1469568"/>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37845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235CF862-FB41-4D23-88F0-FB14B4312EAF}"/>
              </a:ext>
            </a:extLst>
          </p:cNvPr>
          <p:cNvPicPr>
            <a:picLocks noChangeAspect="1"/>
          </p:cNvPicPr>
          <p:nvPr/>
        </p:nvPicPr>
        <p:blipFill>
          <a:blip r:embed="rId3"/>
          <a:srcRect/>
          <a:stretch/>
        </p:blipFill>
        <p:spPr>
          <a:xfrm>
            <a:off x="277328" y="-1"/>
            <a:ext cx="11865355" cy="6674261"/>
          </a:xfrm>
          <a:prstGeom prst="rect">
            <a:avLst/>
          </a:prstGeom>
        </p:spPr>
      </p:pic>
      <p:sp>
        <p:nvSpPr>
          <p:cNvPr id="69" name="Rectangle 68">
            <a:extLst>
              <a:ext uri="{FF2B5EF4-FFF2-40B4-BE49-F238E27FC236}">
                <a16:creationId xmlns:a16="http://schemas.microsoft.com/office/drawing/2014/main" id="{AA8B2234-0F6C-454E-AC72-1E20C934E28C}"/>
              </a:ext>
              <a:ext uri="{C183D7F6-B498-43B3-948B-1728B52AA6E4}">
                <adec:decorative xmlns:adec="http://schemas.microsoft.com/office/drawing/2017/decorative" val="1"/>
              </a:ext>
            </a:extLst>
          </p:cNvPr>
          <p:cNvSpPr/>
          <p:nvPr/>
        </p:nvSpPr>
        <p:spPr bwMode="ltGray">
          <a:xfrm>
            <a:off x="35737" y="0"/>
            <a:ext cx="4823473"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AF2A8-2B7F-46EB-B66A-47677B9038C3}"/>
              </a:ext>
              <a:ext uri="{C183D7F6-B498-43B3-948B-1728B52AA6E4}">
                <adec:decorative xmlns:adec="http://schemas.microsoft.com/office/drawing/2017/decorative" val="1"/>
              </a:ext>
            </a:extLst>
          </p:cNvPr>
          <p:cNvSpPr/>
          <p:nvPr/>
        </p:nvSpPr>
        <p:spPr bwMode="ltGray">
          <a:xfrm>
            <a:off x="5448472" y="989656"/>
            <a:ext cx="6466200" cy="5157344"/>
          </a:xfrm>
          <a:prstGeom prst="rect">
            <a:avLst/>
          </a:prstGeom>
          <a:solidFill>
            <a:schemeClr val="tx1">
              <a:alpha val="75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a:xfrm>
            <a:off x="35018" y="4185920"/>
            <a:ext cx="4824192" cy="2183540"/>
          </a:xfrm>
          <a:solidFill>
            <a:schemeClr val="tx1">
              <a:alpha val="52000"/>
            </a:schemeClr>
          </a:solidFill>
        </p:spPr>
        <p:txBody>
          <a:bodyPr/>
          <a:lstStyle/>
          <a:p>
            <a:r>
              <a:rPr lang="en-US" dirty="0"/>
              <a:t>Further scope</a:t>
            </a:r>
          </a:p>
        </p:txBody>
      </p:sp>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5851763" y="3263679"/>
            <a:ext cx="1620000" cy="360000"/>
          </a:xfrm>
        </p:spPr>
        <p:txBody>
          <a:bodyPr/>
          <a:lstStyle/>
          <a:p>
            <a:r>
              <a:rPr lang="en-US" dirty="0"/>
              <a:t>More venues</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5896617" y="3741320"/>
            <a:ext cx="1819710" cy="1776567"/>
          </a:xfrm>
        </p:spPr>
        <p:txBody>
          <a:bodyPr/>
          <a:lstStyle/>
          <a:p>
            <a:r>
              <a:rPr lang="en-US" dirty="0"/>
              <a:t>Availability of more data on venues, preferably related to amenities like hospitals, schools, etc. will allow users to make better judgements</a:t>
            </a:r>
            <a:endParaRPr lang="en-US" noProof="1"/>
          </a:p>
          <a:p>
            <a:endParaRPr lang="en-US" dirty="0"/>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7837482" y="3263679"/>
            <a:ext cx="1620000" cy="360000"/>
          </a:xfrm>
        </p:spPr>
        <p:txBody>
          <a:bodyPr/>
          <a:lstStyle/>
          <a:p>
            <a:r>
              <a:rPr lang="en-US" dirty="0"/>
              <a:t>Transportation data</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7837482" y="3870801"/>
            <a:ext cx="1819710" cy="1827615"/>
          </a:xfrm>
        </p:spPr>
        <p:txBody>
          <a:bodyPr/>
          <a:lstStyle/>
          <a:p>
            <a:r>
              <a:rPr lang="en-US" dirty="0"/>
              <a:t>This project can be greatly improved if we can leverage data related to connectivity in a particular area like public transport, routes, fares, etc.</a:t>
            </a:r>
          </a:p>
        </p:txBody>
      </p:sp>
      <p:pic>
        <p:nvPicPr>
          <p:cNvPr id="31" name="Picture Placeholder 30" descr="Police">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4">
            <a:extLst>
              <a:ext uri="{96DAC541-7B7A-43D3-8B79-37D633B846F1}">
                <asvg:svgBlip xmlns:asvg="http://schemas.microsoft.com/office/drawing/2016/SVG/main" r:embed="rId5"/>
              </a:ext>
            </a:extLst>
          </a:blip>
          <a:srcRect/>
          <a:stretch/>
        </p:blipFill>
        <p:spPr>
          <a:xfrm>
            <a:off x="10281574" y="1983323"/>
            <a:ext cx="682986" cy="682986"/>
          </a:xfrm>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9823201" y="3263679"/>
            <a:ext cx="1620000" cy="360000"/>
          </a:xfrm>
        </p:spPr>
        <p:txBody>
          <a:bodyPr/>
          <a:lstStyle/>
          <a:p>
            <a:r>
              <a:rPr lang="en-US" dirty="0"/>
              <a:t>Security</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9823201" y="3764233"/>
            <a:ext cx="1620000" cy="1522413"/>
          </a:xfrm>
        </p:spPr>
        <p:txBody>
          <a:bodyPr/>
          <a:lstStyle/>
          <a:p>
            <a:r>
              <a:rPr lang="en-US" noProof="1"/>
              <a:t>The safety and security of a locality is of prime importance while hunting for apartments. The crime data of regions can be leveraged for this. </a:t>
            </a:r>
          </a:p>
          <a:p>
            <a:endParaRPr lang="en-US" dirty="0"/>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50"/>
          </p:nvPr>
        </p:nvSpPr>
        <p:spPr/>
        <p:txBody>
          <a:bodyPr/>
          <a:lstStyle/>
          <a:p>
            <a:r>
              <a:rPr lang="en-US" dirty="0"/>
              <a:t>page </a:t>
            </a:r>
            <a:fld id="{19B51A1E-902D-48AF-9020-955120F399B6}" type="slidenum">
              <a:rPr lang="en-US" smtClean="0"/>
              <a:pPr/>
              <a:t>11</a:t>
            </a:fld>
            <a:endParaRPr lang="en-US" dirty="0"/>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a:xfrm>
            <a:off x="985520" y="5517887"/>
            <a:ext cx="3708400" cy="762024"/>
          </a:xfrm>
        </p:spPr>
        <p:txBody>
          <a:bodyPr/>
          <a:lstStyle/>
          <a:p>
            <a:r>
              <a:rPr lang="en-US" dirty="0"/>
              <a:t>This project leaves a lot of scope for future developments to create better clusters.</a:t>
            </a:r>
            <a:endParaRPr lang="en-US" noProof="1"/>
          </a:p>
        </p:txBody>
      </p:sp>
      <p:grpSp>
        <p:nvGrpSpPr>
          <p:cNvPr id="21" name="Group 20">
            <a:extLst>
              <a:ext uri="{FF2B5EF4-FFF2-40B4-BE49-F238E27FC236}">
                <a16:creationId xmlns:a16="http://schemas.microsoft.com/office/drawing/2014/main" id="{1FAAB6B1-994F-4252-B189-A6CAE77EA5FB}"/>
              </a:ext>
              <a:ext uri="{C183D7F6-B498-43B3-948B-1728B52AA6E4}">
                <adec:decorative xmlns:adec="http://schemas.microsoft.com/office/drawing/2017/decorative" val="1"/>
              </a:ext>
            </a:extLst>
          </p:cNvPr>
          <p:cNvGrpSpPr/>
          <p:nvPr/>
        </p:nvGrpSpPr>
        <p:grpSpPr>
          <a:xfrm>
            <a:off x="1227440" y="686951"/>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22" name="Oval 21">
              <a:extLst>
                <a:ext uri="{FF2B5EF4-FFF2-40B4-BE49-F238E27FC236}">
                  <a16:creationId xmlns:a16="http://schemas.microsoft.com/office/drawing/2014/main" id="{8E6D5F08-1787-44D2-9AA1-42E652BA5D3C}"/>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3" name="Straight Connector 22">
              <a:extLst>
                <a:ext uri="{FF2B5EF4-FFF2-40B4-BE49-F238E27FC236}">
                  <a16:creationId xmlns:a16="http://schemas.microsoft.com/office/drawing/2014/main" id="{9A3C4EE4-21F8-4BE9-8922-44E629060785}"/>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4394D01-FC64-4C0B-982A-EC76AAE3D949}"/>
              </a:ext>
              <a:ext uri="{C183D7F6-B498-43B3-948B-1728B52AA6E4}">
                <adec:decorative xmlns:adec="http://schemas.microsoft.com/office/drawing/2017/decorative" val="1"/>
              </a:ext>
            </a:extLst>
          </p:cNvPr>
          <p:cNvGrpSpPr/>
          <p:nvPr/>
        </p:nvGrpSpPr>
        <p:grpSpPr>
          <a:xfrm>
            <a:off x="3280715" y="2741701"/>
            <a:ext cx="1022532" cy="1022532"/>
            <a:chOff x="3775686" y="2602347"/>
            <a:chExt cx="1022532" cy="1022532"/>
          </a:xfrm>
        </p:grpSpPr>
        <p:sp>
          <p:nvSpPr>
            <p:cNvPr id="25" name="Oval 24">
              <a:extLst>
                <a:ext uri="{FF2B5EF4-FFF2-40B4-BE49-F238E27FC236}">
                  <a16:creationId xmlns:a16="http://schemas.microsoft.com/office/drawing/2014/main" id="{B6A74E3D-0CEB-472E-9417-3E431C22779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46C227A7-A8CB-454A-BCC0-3C4DC714BF66}"/>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Oval 27">
            <a:extLst>
              <a:ext uri="{FF2B5EF4-FFF2-40B4-BE49-F238E27FC236}">
                <a16:creationId xmlns:a16="http://schemas.microsoft.com/office/drawing/2014/main" id="{275029FA-68C9-4ACE-B2C7-763087AF3896}"/>
              </a:ext>
              <a:ext uri="{C183D7F6-B498-43B3-948B-1728B52AA6E4}">
                <adec:decorative xmlns:adec="http://schemas.microsoft.com/office/drawing/2017/decorative" val="1"/>
              </a:ext>
            </a:extLst>
          </p:cNvPr>
          <p:cNvSpPr/>
          <p:nvPr/>
        </p:nvSpPr>
        <p:spPr>
          <a:xfrm>
            <a:off x="5947181" y="1567790"/>
            <a:ext cx="1466464" cy="1469568"/>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0" name="Group 29">
            <a:extLst>
              <a:ext uri="{FF2B5EF4-FFF2-40B4-BE49-F238E27FC236}">
                <a16:creationId xmlns:a16="http://schemas.microsoft.com/office/drawing/2014/main" id="{9D2794F8-3165-4A17-9DC7-644925028C2A}"/>
              </a:ext>
              <a:ext uri="{C183D7F6-B498-43B3-948B-1728B52AA6E4}">
                <adec:decorative xmlns:adec="http://schemas.microsoft.com/office/drawing/2017/decorative" val="1"/>
              </a:ext>
            </a:extLst>
          </p:cNvPr>
          <p:cNvGrpSpPr/>
          <p:nvPr/>
        </p:nvGrpSpPr>
        <p:grpSpPr>
          <a:xfrm>
            <a:off x="7861763" y="1567789"/>
            <a:ext cx="1466464" cy="1489691"/>
            <a:chOff x="3775686" y="2602347"/>
            <a:chExt cx="1022532" cy="1022532"/>
          </a:xfrm>
        </p:grpSpPr>
        <p:sp>
          <p:nvSpPr>
            <p:cNvPr id="32" name="Oval 31">
              <a:extLst>
                <a:ext uri="{FF2B5EF4-FFF2-40B4-BE49-F238E27FC236}">
                  <a16:creationId xmlns:a16="http://schemas.microsoft.com/office/drawing/2014/main" id="{CD16D6E1-EBE4-4AE3-B100-5D0FC68DD1C3}"/>
                </a:ext>
              </a:extLst>
            </p:cNvPr>
            <p:cNvSpPr/>
            <p:nvPr/>
          </p:nvSpPr>
          <p:spPr>
            <a:xfrm>
              <a:off x="3775686" y="2602347"/>
              <a:ext cx="1022532" cy="1022532"/>
            </a:xfrm>
            <a:prstGeom prst="ellipse">
              <a:avLst/>
            </a:prstGeom>
            <a:noFill/>
            <a:ln w="6350">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a:extLst>
                <a:ext uri="{FF2B5EF4-FFF2-40B4-BE49-F238E27FC236}">
                  <a16:creationId xmlns:a16="http://schemas.microsoft.com/office/drawing/2014/main" id="{ECF61055-D068-4832-BC4E-F86B678D2977}"/>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w="6350">
              <a:solidFill>
                <a:schemeClr val="tx1"/>
              </a:solid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881BE748-A22F-4D88-B732-2D10772CC070}"/>
                  </a:ext>
                </a:extLst>
              </p14:cNvPr>
              <p14:cNvContentPartPr/>
              <p14:nvPr/>
            </p14:nvContentPartPr>
            <p14:xfrm>
              <a:off x="9458920" y="3057480"/>
              <a:ext cx="360" cy="360"/>
            </p14:xfrm>
          </p:contentPart>
        </mc:Choice>
        <mc:Fallback>
          <p:pic>
            <p:nvPicPr>
              <p:cNvPr id="40" name="Ink 39">
                <a:extLst>
                  <a:ext uri="{FF2B5EF4-FFF2-40B4-BE49-F238E27FC236}">
                    <a16:creationId xmlns:a16="http://schemas.microsoft.com/office/drawing/2014/main" id="{881BE748-A22F-4D88-B732-2D10772CC070}"/>
                  </a:ext>
                </a:extLst>
              </p:cNvPr>
              <p:cNvPicPr/>
              <p:nvPr/>
            </p:nvPicPr>
            <p:blipFill>
              <a:blip r:embed="rId7"/>
              <a:stretch>
                <a:fillRect/>
              </a:stretch>
            </p:blipFill>
            <p:spPr>
              <a:xfrm>
                <a:off x="9454600" y="305316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Ink 42">
                <a:extLst>
                  <a:ext uri="{FF2B5EF4-FFF2-40B4-BE49-F238E27FC236}">
                    <a16:creationId xmlns:a16="http://schemas.microsoft.com/office/drawing/2014/main" id="{B7780DAC-A7F7-4659-87E4-15533E54B7CE}"/>
                  </a:ext>
                </a:extLst>
              </p14:cNvPr>
              <p14:cNvContentPartPr/>
              <p14:nvPr/>
            </p14:nvContentPartPr>
            <p14:xfrm>
              <a:off x="7863400" y="456840"/>
              <a:ext cx="360" cy="360"/>
            </p14:xfrm>
          </p:contentPart>
        </mc:Choice>
        <mc:Fallback>
          <p:pic>
            <p:nvPicPr>
              <p:cNvPr id="43" name="Ink 42">
                <a:extLst>
                  <a:ext uri="{FF2B5EF4-FFF2-40B4-BE49-F238E27FC236}">
                    <a16:creationId xmlns:a16="http://schemas.microsoft.com/office/drawing/2014/main" id="{B7780DAC-A7F7-4659-87E4-15533E54B7CE}"/>
                  </a:ext>
                </a:extLst>
              </p:cNvPr>
              <p:cNvPicPr/>
              <p:nvPr/>
            </p:nvPicPr>
            <p:blipFill>
              <a:blip r:embed="rId7"/>
              <a:stretch>
                <a:fillRect/>
              </a:stretch>
            </p:blipFill>
            <p:spPr>
              <a:xfrm>
                <a:off x="7859080" y="4525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4" name="Ink 43">
                <a:extLst>
                  <a:ext uri="{FF2B5EF4-FFF2-40B4-BE49-F238E27FC236}">
                    <a16:creationId xmlns:a16="http://schemas.microsoft.com/office/drawing/2014/main" id="{B449E349-A77A-4A34-8445-D4D9E8298300}"/>
                  </a:ext>
                </a:extLst>
              </p14:cNvPr>
              <p14:cNvContentPartPr/>
              <p14:nvPr/>
            </p14:nvContentPartPr>
            <p14:xfrm>
              <a:off x="8920360" y="2519640"/>
              <a:ext cx="360" cy="360"/>
            </p14:xfrm>
          </p:contentPart>
        </mc:Choice>
        <mc:Fallback>
          <p:pic>
            <p:nvPicPr>
              <p:cNvPr id="44" name="Ink 43">
                <a:extLst>
                  <a:ext uri="{FF2B5EF4-FFF2-40B4-BE49-F238E27FC236}">
                    <a16:creationId xmlns:a16="http://schemas.microsoft.com/office/drawing/2014/main" id="{B449E349-A77A-4A34-8445-D4D9E8298300}"/>
                  </a:ext>
                </a:extLst>
              </p:cNvPr>
              <p:cNvPicPr/>
              <p:nvPr/>
            </p:nvPicPr>
            <p:blipFill>
              <a:blip r:embed="rId7"/>
              <a:stretch>
                <a:fillRect/>
              </a:stretch>
            </p:blipFill>
            <p:spPr>
              <a:xfrm>
                <a:off x="8916040" y="25153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5" name="Ink 44">
                <a:extLst>
                  <a:ext uri="{FF2B5EF4-FFF2-40B4-BE49-F238E27FC236}">
                    <a16:creationId xmlns:a16="http://schemas.microsoft.com/office/drawing/2014/main" id="{3DE78C85-D5F3-49CE-8B58-9EE600971645}"/>
                  </a:ext>
                </a:extLst>
              </p14:cNvPr>
              <p14:cNvContentPartPr/>
              <p14:nvPr/>
            </p14:nvContentPartPr>
            <p14:xfrm>
              <a:off x="9336880" y="3006720"/>
              <a:ext cx="360" cy="360"/>
            </p14:xfrm>
          </p:contentPart>
        </mc:Choice>
        <mc:Fallback>
          <p:pic>
            <p:nvPicPr>
              <p:cNvPr id="45" name="Ink 44">
                <a:extLst>
                  <a:ext uri="{FF2B5EF4-FFF2-40B4-BE49-F238E27FC236}">
                    <a16:creationId xmlns:a16="http://schemas.microsoft.com/office/drawing/2014/main" id="{3DE78C85-D5F3-49CE-8B58-9EE600971645}"/>
                  </a:ext>
                </a:extLst>
              </p:cNvPr>
              <p:cNvPicPr/>
              <p:nvPr/>
            </p:nvPicPr>
            <p:blipFill>
              <a:blip r:embed="rId7"/>
              <a:stretch>
                <a:fillRect/>
              </a:stretch>
            </p:blipFill>
            <p:spPr>
              <a:xfrm>
                <a:off x="9332560" y="30024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6" name="Ink 45">
                <a:extLst>
                  <a:ext uri="{FF2B5EF4-FFF2-40B4-BE49-F238E27FC236}">
                    <a16:creationId xmlns:a16="http://schemas.microsoft.com/office/drawing/2014/main" id="{81CDF08F-5412-45C8-8685-6C4AAA8F9C64}"/>
                  </a:ext>
                </a:extLst>
              </p14:cNvPr>
              <p14:cNvContentPartPr/>
              <p14:nvPr/>
            </p14:nvContentPartPr>
            <p14:xfrm>
              <a:off x="8758000" y="2640960"/>
              <a:ext cx="360" cy="360"/>
            </p14:xfrm>
          </p:contentPart>
        </mc:Choice>
        <mc:Fallback>
          <p:pic>
            <p:nvPicPr>
              <p:cNvPr id="46" name="Ink 45">
                <a:extLst>
                  <a:ext uri="{FF2B5EF4-FFF2-40B4-BE49-F238E27FC236}">
                    <a16:creationId xmlns:a16="http://schemas.microsoft.com/office/drawing/2014/main" id="{81CDF08F-5412-45C8-8685-6C4AAA8F9C64}"/>
                  </a:ext>
                </a:extLst>
              </p:cNvPr>
              <p:cNvPicPr/>
              <p:nvPr/>
            </p:nvPicPr>
            <p:blipFill>
              <a:blip r:embed="rId7"/>
              <a:stretch>
                <a:fillRect/>
              </a:stretch>
            </p:blipFill>
            <p:spPr>
              <a:xfrm>
                <a:off x="8753680" y="263664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7" name="Ink 46">
                <a:extLst>
                  <a:ext uri="{FF2B5EF4-FFF2-40B4-BE49-F238E27FC236}">
                    <a16:creationId xmlns:a16="http://schemas.microsoft.com/office/drawing/2014/main" id="{0F0AD098-7750-4FE0-B68F-EFD8C4BC58E3}"/>
                  </a:ext>
                </a:extLst>
              </p14:cNvPr>
              <p14:cNvContentPartPr/>
              <p14:nvPr/>
            </p14:nvContentPartPr>
            <p14:xfrm>
              <a:off x="8666200" y="2833920"/>
              <a:ext cx="360" cy="360"/>
            </p14:xfrm>
          </p:contentPart>
        </mc:Choice>
        <mc:Fallback>
          <p:pic>
            <p:nvPicPr>
              <p:cNvPr id="47" name="Ink 46">
                <a:extLst>
                  <a:ext uri="{FF2B5EF4-FFF2-40B4-BE49-F238E27FC236}">
                    <a16:creationId xmlns:a16="http://schemas.microsoft.com/office/drawing/2014/main" id="{0F0AD098-7750-4FE0-B68F-EFD8C4BC58E3}"/>
                  </a:ext>
                </a:extLst>
              </p:cNvPr>
              <p:cNvPicPr/>
              <p:nvPr/>
            </p:nvPicPr>
            <p:blipFill>
              <a:blip r:embed="rId7"/>
              <a:stretch>
                <a:fillRect/>
              </a:stretch>
            </p:blipFill>
            <p:spPr>
              <a:xfrm>
                <a:off x="8661880" y="28296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8" name="Ink 47">
                <a:extLst>
                  <a:ext uri="{FF2B5EF4-FFF2-40B4-BE49-F238E27FC236}">
                    <a16:creationId xmlns:a16="http://schemas.microsoft.com/office/drawing/2014/main" id="{0A892B85-C3B3-4461-A787-28C182B0C441}"/>
                  </a:ext>
                </a:extLst>
              </p14:cNvPr>
              <p14:cNvContentPartPr/>
              <p14:nvPr/>
            </p14:nvContentPartPr>
            <p14:xfrm>
              <a:off x="8482960" y="2305800"/>
              <a:ext cx="360" cy="360"/>
            </p14:xfrm>
          </p:contentPart>
        </mc:Choice>
        <mc:Fallback>
          <p:pic>
            <p:nvPicPr>
              <p:cNvPr id="48" name="Ink 47">
                <a:extLst>
                  <a:ext uri="{FF2B5EF4-FFF2-40B4-BE49-F238E27FC236}">
                    <a16:creationId xmlns:a16="http://schemas.microsoft.com/office/drawing/2014/main" id="{0A892B85-C3B3-4461-A787-28C182B0C441}"/>
                  </a:ext>
                </a:extLst>
              </p:cNvPr>
              <p:cNvPicPr/>
              <p:nvPr/>
            </p:nvPicPr>
            <p:blipFill>
              <a:blip r:embed="rId7"/>
              <a:stretch>
                <a:fillRect/>
              </a:stretch>
            </p:blipFill>
            <p:spPr>
              <a:xfrm>
                <a:off x="8478640" y="23014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9" name="Ink 48">
                <a:extLst>
                  <a:ext uri="{FF2B5EF4-FFF2-40B4-BE49-F238E27FC236}">
                    <a16:creationId xmlns:a16="http://schemas.microsoft.com/office/drawing/2014/main" id="{29300282-6188-4063-BB86-BDD7BFBD840A}"/>
                  </a:ext>
                </a:extLst>
              </p14:cNvPr>
              <p14:cNvContentPartPr/>
              <p14:nvPr/>
            </p14:nvContentPartPr>
            <p14:xfrm>
              <a:off x="9448480" y="3362760"/>
              <a:ext cx="360" cy="360"/>
            </p14:xfrm>
          </p:contentPart>
        </mc:Choice>
        <mc:Fallback>
          <p:pic>
            <p:nvPicPr>
              <p:cNvPr id="49" name="Ink 48">
                <a:extLst>
                  <a:ext uri="{FF2B5EF4-FFF2-40B4-BE49-F238E27FC236}">
                    <a16:creationId xmlns:a16="http://schemas.microsoft.com/office/drawing/2014/main" id="{29300282-6188-4063-BB86-BDD7BFBD840A}"/>
                  </a:ext>
                </a:extLst>
              </p:cNvPr>
              <p:cNvPicPr/>
              <p:nvPr/>
            </p:nvPicPr>
            <p:blipFill>
              <a:blip r:embed="rId7"/>
              <a:stretch>
                <a:fillRect/>
              </a:stretch>
            </p:blipFill>
            <p:spPr>
              <a:xfrm>
                <a:off x="9444160" y="3358440"/>
                <a:ext cx="9000" cy="9000"/>
              </a:xfrm>
              <a:prstGeom prst="rect">
                <a:avLst/>
              </a:prstGeom>
            </p:spPr>
          </p:pic>
        </mc:Fallback>
      </mc:AlternateContent>
      <p:grpSp>
        <p:nvGrpSpPr>
          <p:cNvPr id="53" name="Group 52">
            <a:extLst>
              <a:ext uri="{FF2B5EF4-FFF2-40B4-BE49-F238E27FC236}">
                <a16:creationId xmlns:a16="http://schemas.microsoft.com/office/drawing/2014/main" id="{4E58CA65-DAE2-4C41-A79D-DA4D6BD45ED0}"/>
              </a:ext>
            </a:extLst>
          </p:cNvPr>
          <p:cNvGrpSpPr/>
          <p:nvPr/>
        </p:nvGrpSpPr>
        <p:grpSpPr>
          <a:xfrm>
            <a:off x="6441040" y="4866120"/>
            <a:ext cx="360" cy="360"/>
            <a:chOff x="6441040" y="4866120"/>
            <a:chExt cx="360" cy="360"/>
          </a:xfrm>
        </p:grpSpPr>
        <mc:AlternateContent xmlns:mc="http://schemas.openxmlformats.org/markup-compatibility/2006">
          <mc:Choice xmlns:p14="http://schemas.microsoft.com/office/powerpoint/2010/main" Requires="p14">
            <p:contentPart p14:bwMode="auto" r:id="rId15">
              <p14:nvContentPartPr>
                <p14:cNvPr id="50" name="Ink 49">
                  <a:extLst>
                    <a:ext uri="{FF2B5EF4-FFF2-40B4-BE49-F238E27FC236}">
                      <a16:creationId xmlns:a16="http://schemas.microsoft.com/office/drawing/2014/main" id="{196F9E71-4440-4028-9E96-559E459899E6}"/>
                    </a:ext>
                  </a:extLst>
                </p14:cNvPr>
                <p14:cNvContentPartPr/>
                <p14:nvPr/>
              </p14:nvContentPartPr>
              <p14:xfrm>
                <a:off x="6441040" y="4866120"/>
                <a:ext cx="360" cy="360"/>
              </p14:xfrm>
            </p:contentPart>
          </mc:Choice>
          <mc:Fallback>
            <p:pic>
              <p:nvPicPr>
                <p:cNvPr id="50" name="Ink 49">
                  <a:extLst>
                    <a:ext uri="{FF2B5EF4-FFF2-40B4-BE49-F238E27FC236}">
                      <a16:creationId xmlns:a16="http://schemas.microsoft.com/office/drawing/2014/main" id="{196F9E71-4440-4028-9E96-559E459899E6}"/>
                    </a:ext>
                  </a:extLst>
                </p:cNvPr>
                <p:cNvPicPr/>
                <p:nvPr/>
              </p:nvPicPr>
              <p:blipFill>
                <a:blip r:embed="rId7"/>
                <a:stretch>
                  <a:fillRect/>
                </a:stretch>
              </p:blipFill>
              <p:spPr>
                <a:xfrm>
                  <a:off x="6436720" y="4861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1" name="Ink 50">
                  <a:extLst>
                    <a:ext uri="{FF2B5EF4-FFF2-40B4-BE49-F238E27FC236}">
                      <a16:creationId xmlns:a16="http://schemas.microsoft.com/office/drawing/2014/main" id="{6D1EAF8D-4635-442B-89FC-9B26AAF1C6C8}"/>
                    </a:ext>
                  </a:extLst>
                </p14:cNvPr>
                <p14:cNvContentPartPr/>
                <p14:nvPr/>
              </p14:nvContentPartPr>
              <p14:xfrm>
                <a:off x="6441040" y="4866120"/>
                <a:ext cx="360" cy="360"/>
              </p14:xfrm>
            </p:contentPart>
          </mc:Choice>
          <mc:Fallback>
            <p:pic>
              <p:nvPicPr>
                <p:cNvPr id="51" name="Ink 50">
                  <a:extLst>
                    <a:ext uri="{FF2B5EF4-FFF2-40B4-BE49-F238E27FC236}">
                      <a16:creationId xmlns:a16="http://schemas.microsoft.com/office/drawing/2014/main" id="{6D1EAF8D-4635-442B-89FC-9B26AAF1C6C8}"/>
                    </a:ext>
                  </a:extLst>
                </p:cNvPr>
                <p:cNvPicPr/>
                <p:nvPr/>
              </p:nvPicPr>
              <p:blipFill>
                <a:blip r:embed="rId7"/>
                <a:stretch>
                  <a:fillRect/>
                </a:stretch>
              </p:blipFill>
              <p:spPr>
                <a:xfrm>
                  <a:off x="6436720" y="4861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2" name="Ink 51">
                  <a:extLst>
                    <a:ext uri="{FF2B5EF4-FFF2-40B4-BE49-F238E27FC236}">
                      <a16:creationId xmlns:a16="http://schemas.microsoft.com/office/drawing/2014/main" id="{243B4E9A-4D9E-425D-AF3B-D61B10998800}"/>
                    </a:ext>
                  </a:extLst>
                </p14:cNvPr>
                <p14:cNvContentPartPr/>
                <p14:nvPr/>
              </p14:nvContentPartPr>
              <p14:xfrm>
                <a:off x="6441040" y="4866120"/>
                <a:ext cx="360" cy="360"/>
              </p14:xfrm>
            </p:contentPart>
          </mc:Choice>
          <mc:Fallback>
            <p:pic>
              <p:nvPicPr>
                <p:cNvPr id="52" name="Ink 51">
                  <a:extLst>
                    <a:ext uri="{FF2B5EF4-FFF2-40B4-BE49-F238E27FC236}">
                      <a16:creationId xmlns:a16="http://schemas.microsoft.com/office/drawing/2014/main" id="{243B4E9A-4D9E-425D-AF3B-D61B10998800}"/>
                    </a:ext>
                  </a:extLst>
                </p:cNvPr>
                <p:cNvPicPr/>
                <p:nvPr/>
              </p:nvPicPr>
              <p:blipFill>
                <a:blip r:embed="rId7"/>
                <a:stretch>
                  <a:fillRect/>
                </a:stretch>
              </p:blipFill>
              <p:spPr>
                <a:xfrm>
                  <a:off x="6436720" y="4861800"/>
                  <a:ext cx="9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54" name="Ink 53">
                <a:extLst>
                  <a:ext uri="{FF2B5EF4-FFF2-40B4-BE49-F238E27FC236}">
                    <a16:creationId xmlns:a16="http://schemas.microsoft.com/office/drawing/2014/main" id="{1D96AC36-897F-4A2B-AB49-3711FBA4FF03}"/>
                  </a:ext>
                </a:extLst>
              </p14:cNvPr>
              <p14:cNvContentPartPr/>
              <p14:nvPr/>
            </p14:nvContentPartPr>
            <p14:xfrm>
              <a:off x="6126040" y="1706040"/>
              <a:ext cx="360" cy="360"/>
            </p14:xfrm>
          </p:contentPart>
        </mc:Choice>
        <mc:Fallback>
          <p:pic>
            <p:nvPicPr>
              <p:cNvPr id="54" name="Ink 53">
                <a:extLst>
                  <a:ext uri="{FF2B5EF4-FFF2-40B4-BE49-F238E27FC236}">
                    <a16:creationId xmlns:a16="http://schemas.microsoft.com/office/drawing/2014/main" id="{1D96AC36-897F-4A2B-AB49-3711FBA4FF03}"/>
                  </a:ext>
                </a:extLst>
              </p:cNvPr>
              <p:cNvPicPr/>
              <p:nvPr/>
            </p:nvPicPr>
            <p:blipFill>
              <a:blip r:embed="rId7"/>
              <a:stretch>
                <a:fillRect/>
              </a:stretch>
            </p:blipFill>
            <p:spPr>
              <a:xfrm>
                <a:off x="6121720" y="1701720"/>
                <a:ext cx="9000" cy="9000"/>
              </a:xfrm>
              <a:prstGeom prst="rect">
                <a:avLst/>
              </a:prstGeom>
            </p:spPr>
          </p:pic>
        </mc:Fallback>
      </mc:AlternateContent>
      <p:grpSp>
        <p:nvGrpSpPr>
          <p:cNvPr id="60" name="Group 59">
            <a:extLst>
              <a:ext uri="{FF2B5EF4-FFF2-40B4-BE49-F238E27FC236}">
                <a16:creationId xmlns:a16="http://schemas.microsoft.com/office/drawing/2014/main" id="{B52895F6-0DFB-4CF1-A0CF-6DC21B288CE7}"/>
              </a:ext>
            </a:extLst>
          </p:cNvPr>
          <p:cNvGrpSpPr/>
          <p:nvPr/>
        </p:nvGrpSpPr>
        <p:grpSpPr>
          <a:xfrm>
            <a:off x="9275680" y="2661120"/>
            <a:ext cx="360" cy="360"/>
            <a:chOff x="9275680" y="2661120"/>
            <a:chExt cx="360" cy="360"/>
          </a:xfrm>
        </p:grpSpPr>
        <mc:AlternateContent xmlns:mc="http://schemas.openxmlformats.org/markup-compatibility/2006">
          <mc:Choice xmlns:p14="http://schemas.microsoft.com/office/powerpoint/2010/main" Requires="p14">
            <p:contentPart p14:bwMode="auto" r:id="rId19">
              <p14:nvContentPartPr>
                <p14:cNvPr id="55" name="Ink 54">
                  <a:extLst>
                    <a:ext uri="{FF2B5EF4-FFF2-40B4-BE49-F238E27FC236}">
                      <a16:creationId xmlns:a16="http://schemas.microsoft.com/office/drawing/2014/main" id="{7B32A040-E353-49C1-9200-3B99446EB2F0}"/>
                    </a:ext>
                  </a:extLst>
                </p14:cNvPr>
                <p14:cNvContentPartPr/>
                <p14:nvPr/>
              </p14:nvContentPartPr>
              <p14:xfrm>
                <a:off x="9275680" y="2661120"/>
                <a:ext cx="360" cy="360"/>
              </p14:xfrm>
            </p:contentPart>
          </mc:Choice>
          <mc:Fallback>
            <p:pic>
              <p:nvPicPr>
                <p:cNvPr id="55" name="Ink 54">
                  <a:extLst>
                    <a:ext uri="{FF2B5EF4-FFF2-40B4-BE49-F238E27FC236}">
                      <a16:creationId xmlns:a16="http://schemas.microsoft.com/office/drawing/2014/main" id="{7B32A040-E353-49C1-9200-3B99446EB2F0}"/>
                    </a:ext>
                  </a:extLst>
                </p:cNvPr>
                <p:cNvPicPr/>
                <p:nvPr/>
              </p:nvPicPr>
              <p:blipFill>
                <a:blip r:embed="rId7"/>
                <a:stretch>
                  <a:fillRect/>
                </a:stretch>
              </p:blipFill>
              <p:spPr>
                <a:xfrm>
                  <a:off x="9271360" y="2656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6" name="Ink 55">
                  <a:extLst>
                    <a:ext uri="{FF2B5EF4-FFF2-40B4-BE49-F238E27FC236}">
                      <a16:creationId xmlns:a16="http://schemas.microsoft.com/office/drawing/2014/main" id="{C96A223F-A76B-4700-B268-652001DAF508}"/>
                    </a:ext>
                  </a:extLst>
                </p14:cNvPr>
                <p14:cNvContentPartPr/>
                <p14:nvPr/>
              </p14:nvContentPartPr>
              <p14:xfrm>
                <a:off x="9275680" y="2661120"/>
                <a:ext cx="360" cy="360"/>
              </p14:xfrm>
            </p:contentPart>
          </mc:Choice>
          <mc:Fallback>
            <p:pic>
              <p:nvPicPr>
                <p:cNvPr id="56" name="Ink 55">
                  <a:extLst>
                    <a:ext uri="{FF2B5EF4-FFF2-40B4-BE49-F238E27FC236}">
                      <a16:creationId xmlns:a16="http://schemas.microsoft.com/office/drawing/2014/main" id="{C96A223F-A76B-4700-B268-652001DAF508}"/>
                    </a:ext>
                  </a:extLst>
                </p:cNvPr>
                <p:cNvPicPr/>
                <p:nvPr/>
              </p:nvPicPr>
              <p:blipFill>
                <a:blip r:embed="rId7"/>
                <a:stretch>
                  <a:fillRect/>
                </a:stretch>
              </p:blipFill>
              <p:spPr>
                <a:xfrm>
                  <a:off x="9271360" y="265680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7" name="Ink 56">
                  <a:extLst>
                    <a:ext uri="{FF2B5EF4-FFF2-40B4-BE49-F238E27FC236}">
                      <a16:creationId xmlns:a16="http://schemas.microsoft.com/office/drawing/2014/main" id="{5F31FE03-1E02-4F40-A7D3-649DA2898210}"/>
                    </a:ext>
                  </a:extLst>
                </p14:cNvPr>
                <p14:cNvContentPartPr/>
                <p14:nvPr/>
              </p14:nvContentPartPr>
              <p14:xfrm>
                <a:off x="9275680" y="2661120"/>
                <a:ext cx="360" cy="360"/>
              </p14:xfrm>
            </p:contentPart>
          </mc:Choice>
          <mc:Fallback>
            <p:pic>
              <p:nvPicPr>
                <p:cNvPr id="57" name="Ink 56">
                  <a:extLst>
                    <a:ext uri="{FF2B5EF4-FFF2-40B4-BE49-F238E27FC236}">
                      <a16:creationId xmlns:a16="http://schemas.microsoft.com/office/drawing/2014/main" id="{5F31FE03-1E02-4F40-A7D3-649DA2898210}"/>
                    </a:ext>
                  </a:extLst>
                </p:cNvPr>
                <p:cNvPicPr/>
                <p:nvPr/>
              </p:nvPicPr>
              <p:blipFill>
                <a:blip r:embed="rId7"/>
                <a:stretch>
                  <a:fillRect/>
                </a:stretch>
              </p:blipFill>
              <p:spPr>
                <a:xfrm>
                  <a:off x="9271360" y="2656800"/>
                  <a:ext cx="9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58" name="Ink 57">
                <a:extLst>
                  <a:ext uri="{FF2B5EF4-FFF2-40B4-BE49-F238E27FC236}">
                    <a16:creationId xmlns:a16="http://schemas.microsoft.com/office/drawing/2014/main" id="{8DACC941-C2A2-4487-BD10-A40DDD567F28}"/>
                  </a:ext>
                </a:extLst>
              </p14:cNvPr>
              <p14:cNvContentPartPr/>
              <p14:nvPr/>
            </p14:nvContentPartPr>
            <p14:xfrm>
              <a:off x="9121960" y="3611880"/>
              <a:ext cx="7920" cy="360"/>
            </p14:xfrm>
          </p:contentPart>
        </mc:Choice>
        <mc:Fallback>
          <p:pic>
            <p:nvPicPr>
              <p:cNvPr id="58" name="Ink 57">
                <a:extLst>
                  <a:ext uri="{FF2B5EF4-FFF2-40B4-BE49-F238E27FC236}">
                    <a16:creationId xmlns:a16="http://schemas.microsoft.com/office/drawing/2014/main" id="{8DACC941-C2A2-4487-BD10-A40DDD567F28}"/>
                  </a:ext>
                </a:extLst>
              </p:cNvPr>
              <p:cNvPicPr/>
              <p:nvPr/>
            </p:nvPicPr>
            <p:blipFill>
              <a:blip r:embed="rId23"/>
              <a:stretch>
                <a:fillRect/>
              </a:stretch>
            </p:blipFill>
            <p:spPr>
              <a:xfrm>
                <a:off x="9117640" y="3607560"/>
                <a:ext cx="165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9" name="Ink 58">
                <a:extLst>
                  <a:ext uri="{FF2B5EF4-FFF2-40B4-BE49-F238E27FC236}">
                    <a16:creationId xmlns:a16="http://schemas.microsoft.com/office/drawing/2014/main" id="{4CE21CD1-EB80-4D98-B926-AAB0943ECF9E}"/>
                  </a:ext>
                </a:extLst>
              </p14:cNvPr>
              <p14:cNvContentPartPr/>
              <p14:nvPr/>
            </p14:nvContentPartPr>
            <p14:xfrm>
              <a:off x="9105400" y="3565080"/>
              <a:ext cx="4320" cy="4320"/>
            </p14:xfrm>
          </p:contentPart>
        </mc:Choice>
        <mc:Fallback>
          <p:pic>
            <p:nvPicPr>
              <p:cNvPr id="59" name="Ink 58">
                <a:extLst>
                  <a:ext uri="{FF2B5EF4-FFF2-40B4-BE49-F238E27FC236}">
                    <a16:creationId xmlns:a16="http://schemas.microsoft.com/office/drawing/2014/main" id="{4CE21CD1-EB80-4D98-B926-AAB0943ECF9E}"/>
                  </a:ext>
                </a:extLst>
              </p:cNvPr>
              <p:cNvPicPr/>
              <p:nvPr/>
            </p:nvPicPr>
            <p:blipFill>
              <a:blip r:embed="rId7"/>
              <a:stretch>
                <a:fillRect/>
              </a:stretch>
            </p:blipFill>
            <p:spPr>
              <a:xfrm>
                <a:off x="9101080" y="3560760"/>
                <a:ext cx="129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1" name="Ink 60">
                <a:extLst>
                  <a:ext uri="{FF2B5EF4-FFF2-40B4-BE49-F238E27FC236}">
                    <a16:creationId xmlns:a16="http://schemas.microsoft.com/office/drawing/2014/main" id="{87A042DE-D5F6-4DB4-828B-844D15359F61}"/>
                  </a:ext>
                </a:extLst>
              </p14:cNvPr>
              <p14:cNvContentPartPr/>
              <p14:nvPr/>
            </p14:nvContentPartPr>
            <p14:xfrm>
              <a:off x="11048320" y="3364920"/>
              <a:ext cx="12240" cy="9000"/>
            </p14:xfrm>
          </p:contentPart>
        </mc:Choice>
        <mc:Fallback>
          <p:pic>
            <p:nvPicPr>
              <p:cNvPr id="61" name="Ink 60">
                <a:extLst>
                  <a:ext uri="{FF2B5EF4-FFF2-40B4-BE49-F238E27FC236}">
                    <a16:creationId xmlns:a16="http://schemas.microsoft.com/office/drawing/2014/main" id="{87A042DE-D5F6-4DB4-828B-844D15359F61}"/>
                  </a:ext>
                </a:extLst>
              </p:cNvPr>
              <p:cNvPicPr/>
              <p:nvPr/>
            </p:nvPicPr>
            <p:blipFill>
              <a:blip r:embed="rId26"/>
              <a:stretch>
                <a:fillRect/>
              </a:stretch>
            </p:blipFill>
            <p:spPr>
              <a:xfrm>
                <a:off x="11044000" y="3360600"/>
                <a:ext cx="2088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2" name="Ink 61">
                <a:extLst>
                  <a:ext uri="{FF2B5EF4-FFF2-40B4-BE49-F238E27FC236}">
                    <a16:creationId xmlns:a16="http://schemas.microsoft.com/office/drawing/2014/main" id="{BB8ED6E1-2F33-4DA7-B700-695A5890C8AA}"/>
                  </a:ext>
                </a:extLst>
              </p14:cNvPr>
              <p14:cNvContentPartPr/>
              <p14:nvPr/>
            </p14:nvContentPartPr>
            <p14:xfrm>
              <a:off x="11267920" y="3360960"/>
              <a:ext cx="360" cy="2520"/>
            </p14:xfrm>
          </p:contentPart>
        </mc:Choice>
        <mc:Fallback>
          <p:pic>
            <p:nvPicPr>
              <p:cNvPr id="62" name="Ink 61">
                <a:extLst>
                  <a:ext uri="{FF2B5EF4-FFF2-40B4-BE49-F238E27FC236}">
                    <a16:creationId xmlns:a16="http://schemas.microsoft.com/office/drawing/2014/main" id="{BB8ED6E1-2F33-4DA7-B700-695A5890C8AA}"/>
                  </a:ext>
                </a:extLst>
              </p:cNvPr>
              <p:cNvPicPr/>
              <p:nvPr/>
            </p:nvPicPr>
            <p:blipFill>
              <a:blip r:embed="rId7"/>
              <a:stretch>
                <a:fillRect/>
              </a:stretch>
            </p:blipFill>
            <p:spPr>
              <a:xfrm>
                <a:off x="11263600" y="3356640"/>
                <a:ext cx="9000" cy="11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3" name="Ink 62">
                <a:extLst>
                  <a:ext uri="{FF2B5EF4-FFF2-40B4-BE49-F238E27FC236}">
                    <a16:creationId xmlns:a16="http://schemas.microsoft.com/office/drawing/2014/main" id="{7B133C7A-F7CD-4146-B4B5-B1B37089681D}"/>
                  </a:ext>
                </a:extLst>
              </p14:cNvPr>
              <p14:cNvContentPartPr/>
              <p14:nvPr/>
            </p14:nvContentPartPr>
            <p14:xfrm>
              <a:off x="11362960" y="2888640"/>
              <a:ext cx="4680" cy="8640"/>
            </p14:xfrm>
          </p:contentPart>
        </mc:Choice>
        <mc:Fallback>
          <p:pic>
            <p:nvPicPr>
              <p:cNvPr id="63" name="Ink 62">
                <a:extLst>
                  <a:ext uri="{FF2B5EF4-FFF2-40B4-BE49-F238E27FC236}">
                    <a16:creationId xmlns:a16="http://schemas.microsoft.com/office/drawing/2014/main" id="{7B133C7A-F7CD-4146-B4B5-B1B37089681D}"/>
                  </a:ext>
                </a:extLst>
              </p:cNvPr>
              <p:cNvPicPr/>
              <p:nvPr/>
            </p:nvPicPr>
            <p:blipFill>
              <a:blip r:embed="rId29"/>
              <a:stretch>
                <a:fillRect/>
              </a:stretch>
            </p:blipFill>
            <p:spPr>
              <a:xfrm>
                <a:off x="11358640" y="2884320"/>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4" name="Ink 63">
                <a:extLst>
                  <a:ext uri="{FF2B5EF4-FFF2-40B4-BE49-F238E27FC236}">
                    <a16:creationId xmlns:a16="http://schemas.microsoft.com/office/drawing/2014/main" id="{91BD7A9D-520F-4468-85F4-BD9AA48A5821}"/>
                  </a:ext>
                </a:extLst>
              </p14:cNvPr>
              <p14:cNvContentPartPr/>
              <p14:nvPr/>
            </p14:nvContentPartPr>
            <p14:xfrm>
              <a:off x="11353600" y="2757600"/>
              <a:ext cx="3960" cy="4680"/>
            </p14:xfrm>
          </p:contentPart>
        </mc:Choice>
        <mc:Fallback>
          <p:pic>
            <p:nvPicPr>
              <p:cNvPr id="64" name="Ink 63">
                <a:extLst>
                  <a:ext uri="{FF2B5EF4-FFF2-40B4-BE49-F238E27FC236}">
                    <a16:creationId xmlns:a16="http://schemas.microsoft.com/office/drawing/2014/main" id="{91BD7A9D-520F-4468-85F4-BD9AA48A5821}"/>
                  </a:ext>
                </a:extLst>
              </p:cNvPr>
              <p:cNvPicPr/>
              <p:nvPr/>
            </p:nvPicPr>
            <p:blipFill>
              <a:blip r:embed="rId7"/>
              <a:stretch>
                <a:fillRect/>
              </a:stretch>
            </p:blipFill>
            <p:spPr>
              <a:xfrm>
                <a:off x="11349280" y="2753280"/>
                <a:ext cx="126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5" name="Ink 64">
                <a:extLst>
                  <a:ext uri="{FF2B5EF4-FFF2-40B4-BE49-F238E27FC236}">
                    <a16:creationId xmlns:a16="http://schemas.microsoft.com/office/drawing/2014/main" id="{7DC2C862-A7B6-4301-8F69-85816ABF4DE5}"/>
                  </a:ext>
                </a:extLst>
              </p14:cNvPr>
              <p14:cNvContentPartPr/>
              <p14:nvPr/>
            </p14:nvContentPartPr>
            <p14:xfrm>
              <a:off x="9448480" y="2763000"/>
              <a:ext cx="360" cy="360"/>
            </p14:xfrm>
          </p:contentPart>
        </mc:Choice>
        <mc:Fallback>
          <p:pic>
            <p:nvPicPr>
              <p:cNvPr id="65" name="Ink 64">
                <a:extLst>
                  <a:ext uri="{FF2B5EF4-FFF2-40B4-BE49-F238E27FC236}">
                    <a16:creationId xmlns:a16="http://schemas.microsoft.com/office/drawing/2014/main" id="{7DC2C862-A7B6-4301-8F69-85816ABF4DE5}"/>
                  </a:ext>
                </a:extLst>
              </p:cNvPr>
              <p:cNvPicPr/>
              <p:nvPr/>
            </p:nvPicPr>
            <p:blipFill>
              <a:blip r:embed="rId7"/>
              <a:stretch>
                <a:fillRect/>
              </a:stretch>
            </p:blipFill>
            <p:spPr>
              <a:xfrm>
                <a:off x="9444160" y="27586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6" name="Ink 65">
                <a:extLst>
                  <a:ext uri="{FF2B5EF4-FFF2-40B4-BE49-F238E27FC236}">
                    <a16:creationId xmlns:a16="http://schemas.microsoft.com/office/drawing/2014/main" id="{3BB75C60-F919-4CFE-B835-4FAADACC6661}"/>
                  </a:ext>
                </a:extLst>
              </p14:cNvPr>
              <p14:cNvContentPartPr/>
              <p14:nvPr/>
            </p14:nvContentPartPr>
            <p14:xfrm>
              <a:off x="11003320" y="375480"/>
              <a:ext cx="360" cy="360"/>
            </p14:xfrm>
          </p:contentPart>
        </mc:Choice>
        <mc:Fallback>
          <p:pic>
            <p:nvPicPr>
              <p:cNvPr id="66" name="Ink 65">
                <a:extLst>
                  <a:ext uri="{FF2B5EF4-FFF2-40B4-BE49-F238E27FC236}">
                    <a16:creationId xmlns:a16="http://schemas.microsoft.com/office/drawing/2014/main" id="{3BB75C60-F919-4CFE-B835-4FAADACC6661}"/>
                  </a:ext>
                </a:extLst>
              </p:cNvPr>
              <p:cNvPicPr/>
              <p:nvPr/>
            </p:nvPicPr>
            <p:blipFill>
              <a:blip r:embed="rId7"/>
              <a:stretch>
                <a:fillRect/>
              </a:stretch>
            </p:blipFill>
            <p:spPr>
              <a:xfrm>
                <a:off x="10999000" y="37116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7" name="Ink 66">
                <a:extLst>
                  <a:ext uri="{FF2B5EF4-FFF2-40B4-BE49-F238E27FC236}">
                    <a16:creationId xmlns:a16="http://schemas.microsoft.com/office/drawing/2014/main" id="{C4E043D4-A22A-4EFA-A560-D2C9CF3C4CD0}"/>
                  </a:ext>
                </a:extLst>
              </p14:cNvPr>
              <p14:cNvContentPartPr/>
              <p14:nvPr/>
            </p14:nvContentPartPr>
            <p14:xfrm>
              <a:off x="5678920" y="711000"/>
              <a:ext cx="360" cy="360"/>
            </p14:xfrm>
          </p:contentPart>
        </mc:Choice>
        <mc:Fallback>
          <p:pic>
            <p:nvPicPr>
              <p:cNvPr id="67" name="Ink 66">
                <a:extLst>
                  <a:ext uri="{FF2B5EF4-FFF2-40B4-BE49-F238E27FC236}">
                    <a16:creationId xmlns:a16="http://schemas.microsoft.com/office/drawing/2014/main" id="{C4E043D4-A22A-4EFA-A560-D2C9CF3C4CD0}"/>
                  </a:ext>
                </a:extLst>
              </p:cNvPr>
              <p:cNvPicPr/>
              <p:nvPr/>
            </p:nvPicPr>
            <p:blipFill>
              <a:blip r:embed="rId7"/>
              <a:stretch>
                <a:fillRect/>
              </a:stretch>
            </p:blipFill>
            <p:spPr>
              <a:xfrm>
                <a:off x="5674600" y="7066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8" name="Ink 67">
                <a:extLst>
                  <a:ext uri="{FF2B5EF4-FFF2-40B4-BE49-F238E27FC236}">
                    <a16:creationId xmlns:a16="http://schemas.microsoft.com/office/drawing/2014/main" id="{0C2D9291-B41D-450F-86DE-99DAD75D935E}"/>
                  </a:ext>
                </a:extLst>
              </p14:cNvPr>
              <p14:cNvContentPartPr/>
              <p14:nvPr/>
            </p14:nvContentPartPr>
            <p14:xfrm>
              <a:off x="6715360" y="903960"/>
              <a:ext cx="360" cy="360"/>
            </p14:xfrm>
          </p:contentPart>
        </mc:Choice>
        <mc:Fallback>
          <p:pic>
            <p:nvPicPr>
              <p:cNvPr id="68" name="Ink 67">
                <a:extLst>
                  <a:ext uri="{FF2B5EF4-FFF2-40B4-BE49-F238E27FC236}">
                    <a16:creationId xmlns:a16="http://schemas.microsoft.com/office/drawing/2014/main" id="{0C2D9291-B41D-450F-86DE-99DAD75D935E}"/>
                  </a:ext>
                </a:extLst>
              </p:cNvPr>
              <p:cNvPicPr/>
              <p:nvPr/>
            </p:nvPicPr>
            <p:blipFill>
              <a:blip r:embed="rId7"/>
              <a:stretch>
                <a:fillRect/>
              </a:stretch>
            </p:blipFill>
            <p:spPr>
              <a:xfrm>
                <a:off x="6711040" y="899640"/>
                <a:ext cx="9000" cy="9000"/>
              </a:xfrm>
              <a:prstGeom prst="rect">
                <a:avLst/>
              </a:prstGeom>
            </p:spPr>
          </p:pic>
        </mc:Fallback>
      </mc:AlternateContent>
      <p:pic>
        <p:nvPicPr>
          <p:cNvPr id="27" name="Picture Placeholder 26" descr="Kiosk">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5">
            <a:extLst>
              <a:ext uri="{96DAC541-7B7A-43D3-8B79-37D633B846F1}">
                <asvg:svgBlip xmlns:asvg="http://schemas.microsoft.com/office/drawing/2016/SVG/main" r:embed="rId36"/>
              </a:ext>
            </a:extLst>
          </a:blip>
          <a:srcRect/>
          <a:stretch/>
        </p:blipFill>
        <p:spPr>
          <a:xfrm>
            <a:off x="6369541" y="2013945"/>
            <a:ext cx="621743" cy="621743"/>
          </a:xfrm>
        </p:spPr>
      </p:pic>
      <p:sp>
        <p:nvSpPr>
          <p:cNvPr id="78" name="Oval 77">
            <a:extLst>
              <a:ext uri="{FF2B5EF4-FFF2-40B4-BE49-F238E27FC236}">
                <a16:creationId xmlns:a16="http://schemas.microsoft.com/office/drawing/2014/main" id="{113A239D-E86F-4F52-8CD9-FC2F8C461363}"/>
              </a:ext>
              <a:ext uri="{C183D7F6-B498-43B3-948B-1728B52AA6E4}">
                <adec:decorative xmlns:adec="http://schemas.microsoft.com/office/drawing/2017/decorative" val="1"/>
              </a:ext>
            </a:extLst>
          </p:cNvPr>
          <p:cNvSpPr/>
          <p:nvPr/>
        </p:nvSpPr>
        <p:spPr>
          <a:xfrm>
            <a:off x="1132293" y="680099"/>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Oval 78">
            <a:extLst>
              <a:ext uri="{FF2B5EF4-FFF2-40B4-BE49-F238E27FC236}">
                <a16:creationId xmlns:a16="http://schemas.microsoft.com/office/drawing/2014/main" id="{472F30B9-7263-4AD8-983D-0FF282A96C8A}"/>
              </a:ext>
              <a:ext uri="{C183D7F6-B498-43B3-948B-1728B52AA6E4}">
                <adec:decorative xmlns:adec="http://schemas.microsoft.com/office/drawing/2017/decorative" val="1"/>
              </a:ext>
            </a:extLst>
          </p:cNvPr>
          <p:cNvSpPr/>
          <p:nvPr/>
        </p:nvSpPr>
        <p:spPr>
          <a:xfrm>
            <a:off x="9877634" y="1629812"/>
            <a:ext cx="1466464" cy="1469568"/>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Graphic 11" descr="Bus">
            <a:extLst>
              <a:ext uri="{FF2B5EF4-FFF2-40B4-BE49-F238E27FC236}">
                <a16:creationId xmlns:a16="http://schemas.microsoft.com/office/drawing/2014/main" id="{FF3A049D-A23A-4C34-8EB0-1475F0F53DDF}"/>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69149" y="1842840"/>
            <a:ext cx="892134" cy="892134"/>
          </a:xfrm>
          <a:prstGeom prst="rect">
            <a:avLst/>
          </a:prstGeom>
        </p:spPr>
      </p:pic>
    </p:spTree>
    <p:extLst>
      <p:ext uri="{BB962C8B-B14F-4D97-AF65-F5344CB8AC3E}">
        <p14:creationId xmlns:p14="http://schemas.microsoft.com/office/powerpoint/2010/main" val="310976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E0137A-B038-46D7-95CE-2426DEA09C60}"/>
              </a:ext>
            </a:extLst>
          </p:cNvPr>
          <p:cNvSpPr/>
          <p:nvPr/>
        </p:nvSpPr>
        <p:spPr>
          <a:xfrm>
            <a:off x="0" y="0"/>
            <a:ext cx="12090400" cy="6492240"/>
          </a:xfrm>
          <a:prstGeom prst="rect">
            <a:avLst/>
          </a:prstGeom>
          <a:solidFill>
            <a:schemeClr val="tx1"/>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4800" dirty="0"/>
              <a:t>Thank You</a:t>
            </a:r>
          </a:p>
        </p:txBody>
      </p:sp>
    </p:spTree>
    <p:extLst>
      <p:ext uri="{BB962C8B-B14F-4D97-AF65-F5344CB8AC3E}">
        <p14:creationId xmlns:p14="http://schemas.microsoft.com/office/powerpoint/2010/main" val="3932553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lit up city at night&#10;&#10;Description automatically generated">
            <a:extLst>
              <a:ext uri="{FF2B5EF4-FFF2-40B4-BE49-F238E27FC236}">
                <a16:creationId xmlns:a16="http://schemas.microsoft.com/office/drawing/2014/main" id="{6A1A6929-30AA-4434-B413-EE24AD455EBA}"/>
              </a:ext>
            </a:extLst>
          </p:cNvPr>
          <p:cNvPicPr>
            <a:picLocks noGrp="1" noChangeAspect="1"/>
          </p:cNvPicPr>
          <p:nvPr>
            <p:ph type="pic" idx="1"/>
          </p:nvPr>
        </p:nvPicPr>
        <p:blipFill>
          <a:blip r:embed="rId2"/>
          <a:srcRect l="13670" r="13670"/>
          <a:stretch>
            <a:fillRect/>
          </a:stretch>
        </p:blipFill>
        <p:spPr>
          <a:xfrm>
            <a:off x="35737" y="1"/>
            <a:ext cx="11565713" cy="6687110"/>
          </a:xfrm>
          <a:solidFill>
            <a:schemeClr val="tx1">
              <a:lumMod val="95000"/>
              <a:lumOff val="5000"/>
            </a:schemeClr>
          </a:solidFill>
        </p:spPr>
      </p:pic>
      <p:sp>
        <p:nvSpPr>
          <p:cNvPr id="25" name="Title 2">
            <a:extLst>
              <a:ext uri="{FF2B5EF4-FFF2-40B4-BE49-F238E27FC236}">
                <a16:creationId xmlns:a16="http://schemas.microsoft.com/office/drawing/2014/main" id="{BFE4CEF0-1286-413E-8160-0E92D5705AB3}"/>
              </a:ext>
            </a:extLst>
          </p:cNvPr>
          <p:cNvSpPr txBox="1">
            <a:spLocks/>
          </p:cNvSpPr>
          <p:nvPr/>
        </p:nvSpPr>
        <p:spPr>
          <a:xfrm>
            <a:off x="35017" y="3654033"/>
            <a:ext cx="5079231" cy="2715427"/>
          </a:xfrm>
          <a:prstGeom prst="rect">
            <a:avLst/>
          </a:prstGeom>
          <a:solidFill>
            <a:schemeClr val="tx1">
              <a:alpha val="49000"/>
            </a:schemeClr>
          </a:solidFill>
        </p:spPr>
        <p:txBody>
          <a:bodyPr vert="horz" lIns="0" tIns="0" rIns="0" bIns="0" rtlCol="0" anchor="b">
            <a:noAutofit/>
          </a:bodyPr>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endParaRPr lang="en-US" dirty="0"/>
          </a:p>
        </p:txBody>
      </p:sp>
      <p:sp>
        <p:nvSpPr>
          <p:cNvPr id="24" name="Rectangle 23">
            <a:extLst>
              <a:ext uri="{FF2B5EF4-FFF2-40B4-BE49-F238E27FC236}">
                <a16:creationId xmlns:a16="http://schemas.microsoft.com/office/drawing/2014/main" id="{358EDE6C-1D37-4842-A6E0-FAC4789020FE}"/>
              </a:ext>
              <a:ext uri="{C183D7F6-B498-43B3-948B-1728B52AA6E4}">
                <adec:decorative xmlns:adec="http://schemas.microsoft.com/office/drawing/2017/decorative" val="1"/>
              </a:ext>
            </a:extLst>
          </p:cNvPr>
          <p:cNvSpPr/>
          <p:nvPr/>
        </p:nvSpPr>
        <p:spPr bwMode="ltGray">
          <a:xfrm>
            <a:off x="35737" y="0"/>
            <a:ext cx="5079231" cy="365403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06CC93B-CA30-44AE-A17C-9EB988B8A542}"/>
              </a:ext>
              <a:ext uri="{C183D7F6-B498-43B3-948B-1728B52AA6E4}">
                <adec:decorative xmlns:adec="http://schemas.microsoft.com/office/drawing/2017/decorative" val="1"/>
              </a:ext>
            </a:extLst>
          </p:cNvPr>
          <p:cNvGrpSpPr/>
          <p:nvPr/>
        </p:nvGrpSpPr>
        <p:grpSpPr>
          <a:xfrm>
            <a:off x="792481" y="103214"/>
            <a:ext cx="2638786" cy="2822866"/>
            <a:chOff x="1952144" y="833521"/>
            <a:chExt cx="2678654" cy="2720745"/>
          </a:xfrm>
          <a:effectLst>
            <a:glow>
              <a:srgbClr val="FFFFFF">
                <a:alpha val="0"/>
              </a:srgbClr>
            </a:glow>
            <a:reflection blurRad="1104900" stA="0" endPos="28000" dist="50800" dir="5400000" sy="-100000" algn="bl" rotWithShape="0"/>
          </a:effectLst>
        </p:grpSpPr>
        <p:sp>
          <p:nvSpPr>
            <p:cNvPr id="10" name="Oval 9">
              <a:extLst>
                <a:ext uri="{FF2B5EF4-FFF2-40B4-BE49-F238E27FC236}">
                  <a16:creationId xmlns:a16="http://schemas.microsoft.com/office/drawing/2014/main" id="{3F079554-23A1-4DAB-A3C9-EAEE60103A82}"/>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 name="Straight Connector 10">
              <a:extLst>
                <a:ext uri="{FF2B5EF4-FFF2-40B4-BE49-F238E27FC236}">
                  <a16:creationId xmlns:a16="http://schemas.microsoft.com/office/drawing/2014/main" id="{F6A40CD7-7335-4A95-8954-EC81BA449989}"/>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7F1C5211-A475-403A-A9F6-45F80B92E3A6}"/>
              </a:ext>
            </a:extLst>
          </p:cNvPr>
          <p:cNvSpPr>
            <a:spLocks noGrp="1"/>
          </p:cNvSpPr>
          <p:nvPr>
            <p:ph type="body" sz="half" idx="2"/>
          </p:nvPr>
        </p:nvSpPr>
        <p:spPr>
          <a:xfrm>
            <a:off x="654729" y="4504416"/>
            <a:ext cx="4291276" cy="1780958"/>
          </a:xfrm>
          <a:ln w="6350">
            <a:noFill/>
          </a:ln>
        </p:spPr>
        <p:txBody>
          <a:bodyPr/>
          <a:lstStyle/>
          <a:p>
            <a:endParaRPr lang="en-IN" sz="1700" dirty="0">
              <a:latin typeface="+mj-lt"/>
            </a:endParaRPr>
          </a:p>
          <a:p>
            <a:pPr marL="742950" lvl="1" indent="-285750">
              <a:buFont typeface="Wingdings" panose="05000000000000000000" pitchFamily="2" charset="2"/>
              <a:buChar char="§"/>
            </a:pPr>
            <a:r>
              <a:rPr lang="en-IN" sz="1700" dirty="0">
                <a:latin typeface="+mj-lt"/>
              </a:rPr>
              <a:t>Population : 12.5 million</a:t>
            </a:r>
          </a:p>
          <a:p>
            <a:pPr marL="742950" lvl="1" indent="-285750">
              <a:buFont typeface="Wingdings" panose="05000000000000000000" pitchFamily="2" charset="2"/>
              <a:buChar char="§"/>
            </a:pPr>
            <a:r>
              <a:rPr lang="en-IN" sz="1700" dirty="0">
                <a:latin typeface="+mj-lt"/>
              </a:rPr>
              <a:t>Area : 709 km</a:t>
            </a:r>
            <a:r>
              <a:rPr lang="en-IN" sz="1700" baseline="30000" dirty="0">
                <a:latin typeface="+mj-lt"/>
              </a:rPr>
              <a:t>2</a:t>
            </a:r>
            <a:r>
              <a:rPr lang="en-IN" sz="1700" dirty="0">
                <a:latin typeface="+mj-lt"/>
              </a:rPr>
              <a:t> </a:t>
            </a:r>
          </a:p>
          <a:p>
            <a:pPr marL="742950" lvl="1" indent="-285750">
              <a:buFont typeface="Wingdings" panose="05000000000000000000" pitchFamily="2" charset="2"/>
              <a:buChar char="§"/>
            </a:pPr>
            <a:r>
              <a:rPr lang="en-IN" sz="1700" dirty="0">
                <a:latin typeface="+mj-lt"/>
              </a:rPr>
              <a:t>Population Density : 12,000/km</a:t>
            </a:r>
            <a:r>
              <a:rPr lang="en-IN" sz="1700" baseline="30000" dirty="0">
                <a:latin typeface="+mj-lt"/>
              </a:rPr>
              <a:t>2</a:t>
            </a:r>
            <a:r>
              <a:rPr lang="en-IN" sz="1700" dirty="0">
                <a:latin typeface="+mj-lt"/>
              </a:rPr>
              <a:t> </a:t>
            </a:r>
          </a:p>
          <a:p>
            <a:pPr marL="742950" lvl="1" indent="-285750">
              <a:buFont typeface="Wingdings" panose="05000000000000000000" pitchFamily="2" charset="2"/>
              <a:buChar char="§"/>
            </a:pPr>
            <a:r>
              <a:rPr lang="en-IN" sz="1700" dirty="0">
                <a:latin typeface="+mj-lt"/>
              </a:rPr>
              <a:t>Official language : Kannada</a:t>
            </a:r>
          </a:p>
        </p:txBody>
      </p:sp>
      <p:sp>
        <p:nvSpPr>
          <p:cNvPr id="4" name="Title 3">
            <a:extLst>
              <a:ext uri="{FF2B5EF4-FFF2-40B4-BE49-F238E27FC236}">
                <a16:creationId xmlns:a16="http://schemas.microsoft.com/office/drawing/2014/main" id="{081A95A1-670B-4C94-8FAD-14BDC8B155AE}"/>
              </a:ext>
            </a:extLst>
          </p:cNvPr>
          <p:cNvSpPr>
            <a:spLocks noGrp="1"/>
          </p:cNvSpPr>
          <p:nvPr>
            <p:ph type="title"/>
          </p:nvPr>
        </p:nvSpPr>
        <p:spPr>
          <a:xfrm>
            <a:off x="1042359" y="3654033"/>
            <a:ext cx="3903646" cy="736600"/>
          </a:xfrm>
        </p:spPr>
        <p:txBody>
          <a:bodyPr/>
          <a:lstStyle/>
          <a:p>
            <a:r>
              <a:rPr lang="en-IN" sz="4000" dirty="0"/>
              <a:t>Facts &amp; Figures</a:t>
            </a:r>
          </a:p>
        </p:txBody>
      </p:sp>
      <p:sp>
        <p:nvSpPr>
          <p:cNvPr id="5" name="Slide Number Placeholder 4">
            <a:extLst>
              <a:ext uri="{FF2B5EF4-FFF2-40B4-BE49-F238E27FC236}">
                <a16:creationId xmlns:a16="http://schemas.microsoft.com/office/drawing/2014/main" id="{20E51E32-735F-4101-9575-CF5773FBEB4F}"/>
              </a:ext>
            </a:extLst>
          </p:cNvPr>
          <p:cNvSpPr>
            <a:spLocks noGrp="1"/>
          </p:cNvSpPr>
          <p:nvPr>
            <p:ph type="sldNum" sz="quarter" idx="15"/>
          </p:nvPr>
        </p:nvSpPr>
        <p:spPr/>
        <p:txBody>
          <a:bodyPr/>
          <a:lstStyle/>
          <a:p>
            <a:r>
              <a:rPr lang="en-US" noProof="0"/>
              <a:t>page </a:t>
            </a:r>
            <a:fld id="{19B51A1E-902D-48AF-9020-955120F399B6}" type="slidenum">
              <a:rPr lang="en-US" b="1" i="1" noProof="0" smtClean="0"/>
              <a:pPr/>
              <a:t>2</a:t>
            </a:fld>
            <a:endParaRPr lang="en-US" b="1" i="1" noProof="0" dirty="0"/>
          </a:p>
        </p:txBody>
      </p:sp>
      <p:grpSp>
        <p:nvGrpSpPr>
          <p:cNvPr id="12" name="Group 11">
            <a:extLst>
              <a:ext uri="{FF2B5EF4-FFF2-40B4-BE49-F238E27FC236}">
                <a16:creationId xmlns:a16="http://schemas.microsoft.com/office/drawing/2014/main" id="{31620186-FA56-4372-8547-F24D2C1AB1F8}"/>
              </a:ext>
              <a:ext uri="{C183D7F6-B498-43B3-948B-1728B52AA6E4}">
                <adec:decorative xmlns:adec="http://schemas.microsoft.com/office/drawing/2017/decorative" val="1"/>
              </a:ext>
            </a:extLst>
          </p:cNvPr>
          <p:cNvGrpSpPr/>
          <p:nvPr/>
        </p:nvGrpSpPr>
        <p:grpSpPr>
          <a:xfrm>
            <a:off x="3041408" y="2295677"/>
            <a:ext cx="1022532" cy="1022532"/>
            <a:chOff x="3775686" y="2602347"/>
            <a:chExt cx="1022532" cy="1022532"/>
          </a:xfrm>
        </p:grpSpPr>
        <p:sp>
          <p:nvSpPr>
            <p:cNvPr id="13" name="Oval 12">
              <a:extLst>
                <a:ext uri="{FF2B5EF4-FFF2-40B4-BE49-F238E27FC236}">
                  <a16:creationId xmlns:a16="http://schemas.microsoft.com/office/drawing/2014/main" id="{00778C0E-8ED1-403D-8F78-4D6DEB629BEA}"/>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F34FEE65-EB21-4C1B-9461-1BC31B4D87F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5E0F7017-AEF9-4D3B-9D56-F90FCA978E49}"/>
              </a:ext>
              <a:ext uri="{C183D7F6-B498-43B3-948B-1728B52AA6E4}">
                <adec:decorative xmlns:adec="http://schemas.microsoft.com/office/drawing/2017/decorative" val="1"/>
              </a:ext>
            </a:extLst>
          </p:cNvPr>
          <p:cNvSpPr/>
          <p:nvPr/>
        </p:nvSpPr>
        <p:spPr>
          <a:xfrm>
            <a:off x="654729" y="184205"/>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18">
            <a:extLst>
              <a:ext uri="{FF2B5EF4-FFF2-40B4-BE49-F238E27FC236}">
                <a16:creationId xmlns:a16="http://schemas.microsoft.com/office/drawing/2014/main" id="{1378A37E-CD1C-4CDD-B3DA-191E0975B0CA}"/>
              </a:ext>
            </a:extLst>
          </p:cNvPr>
          <p:cNvSpPr/>
          <p:nvPr/>
        </p:nvSpPr>
        <p:spPr>
          <a:xfrm>
            <a:off x="5836942" y="1443979"/>
            <a:ext cx="5042534" cy="4048197"/>
          </a:xfrm>
          <a:prstGeom prst="rect">
            <a:avLst/>
          </a:prstGeom>
          <a:solidFill>
            <a:schemeClr val="tx1">
              <a:alpha val="67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just"/>
            <a:endParaRPr lang="en-IN" dirty="0"/>
          </a:p>
          <a:p>
            <a:pPr algn="just"/>
            <a:r>
              <a:rPr lang="en-IN" dirty="0"/>
              <a:t>The city of Bangalore is one of the cities with the highest growing populations of India. This is because it is the IT hub and the Silicon valley of India with thousands of people flocking to this city each year in search of jobs.</a:t>
            </a:r>
          </a:p>
          <a:p>
            <a:pPr algn="just"/>
            <a:endParaRPr lang="en-IN" dirty="0"/>
          </a:p>
          <a:p>
            <a:pPr algn="just"/>
            <a:endParaRPr lang="en-IN" dirty="0"/>
          </a:p>
          <a:p>
            <a:pPr algn="ctr"/>
            <a:endParaRPr lang="en-IN" dirty="0"/>
          </a:p>
        </p:txBody>
      </p:sp>
    </p:spTree>
    <p:extLst>
      <p:ext uri="{BB962C8B-B14F-4D97-AF65-F5344CB8AC3E}">
        <p14:creationId xmlns:p14="http://schemas.microsoft.com/office/powerpoint/2010/main" val="53652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A1A6929-30AA-4434-B413-EE24AD455EBA}"/>
              </a:ext>
            </a:extLst>
          </p:cNvPr>
          <p:cNvPicPr>
            <a:picLocks noGrp="1" noChangeAspect="1"/>
          </p:cNvPicPr>
          <p:nvPr>
            <p:ph type="pic" idx="1"/>
          </p:nvPr>
        </p:nvPicPr>
        <p:blipFill rotWithShape="1">
          <a:blip r:embed="rId2"/>
          <a:srcRect l="25932"/>
          <a:stretch/>
        </p:blipFill>
        <p:spPr>
          <a:xfrm>
            <a:off x="0" y="191710"/>
            <a:ext cx="11601450" cy="6413619"/>
          </a:xfrm>
          <a:solidFill>
            <a:schemeClr val="tx1">
              <a:lumMod val="95000"/>
              <a:lumOff val="5000"/>
            </a:schemeClr>
          </a:solidFill>
        </p:spPr>
      </p:pic>
      <p:sp>
        <p:nvSpPr>
          <p:cNvPr id="22" name="Rectangle 21">
            <a:extLst>
              <a:ext uri="{FF2B5EF4-FFF2-40B4-BE49-F238E27FC236}">
                <a16:creationId xmlns:a16="http://schemas.microsoft.com/office/drawing/2014/main" id="{29C91BE0-AF03-4C2C-8F1B-CA984AA8AC3C}"/>
              </a:ext>
              <a:ext uri="{C183D7F6-B498-43B3-948B-1728B52AA6E4}">
                <adec:decorative xmlns:adec="http://schemas.microsoft.com/office/drawing/2017/decorative" val="1"/>
              </a:ext>
            </a:extLst>
          </p:cNvPr>
          <p:cNvSpPr/>
          <p:nvPr/>
        </p:nvSpPr>
        <p:spPr bwMode="ltGray">
          <a:xfrm>
            <a:off x="35737" y="0"/>
            <a:ext cx="4922343" cy="3775556"/>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2">
            <a:extLst>
              <a:ext uri="{FF2B5EF4-FFF2-40B4-BE49-F238E27FC236}">
                <a16:creationId xmlns:a16="http://schemas.microsoft.com/office/drawing/2014/main" id="{D98D9C8B-8689-4C25-9A6B-C52D17C07EFB}"/>
              </a:ext>
            </a:extLst>
          </p:cNvPr>
          <p:cNvSpPr txBox="1">
            <a:spLocks/>
          </p:cNvSpPr>
          <p:nvPr/>
        </p:nvSpPr>
        <p:spPr>
          <a:xfrm>
            <a:off x="35018" y="3775556"/>
            <a:ext cx="4923062" cy="2279804"/>
          </a:xfrm>
          <a:prstGeom prst="rect">
            <a:avLst/>
          </a:prstGeom>
          <a:solidFill>
            <a:schemeClr val="tx1">
              <a:alpha val="63000"/>
            </a:schemeClr>
          </a:solidFill>
        </p:spPr>
        <p:txBody>
          <a:bodyPr vert="horz" lIns="0" tIns="0" rIns="0" bIns="0" rtlCol="0" anchor="b">
            <a:noAutofit/>
          </a:bodyPr>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endParaRPr lang="en-US" dirty="0"/>
          </a:p>
        </p:txBody>
      </p:sp>
      <p:grpSp>
        <p:nvGrpSpPr>
          <p:cNvPr id="9" name="Group 8">
            <a:extLst>
              <a:ext uri="{FF2B5EF4-FFF2-40B4-BE49-F238E27FC236}">
                <a16:creationId xmlns:a16="http://schemas.microsoft.com/office/drawing/2014/main" id="{F06CC93B-CA30-44AE-A17C-9EB988B8A542}"/>
              </a:ext>
              <a:ext uri="{C183D7F6-B498-43B3-948B-1728B52AA6E4}">
                <adec:decorative xmlns:adec="http://schemas.microsoft.com/office/drawing/2017/decorative" val="1"/>
              </a:ext>
            </a:extLst>
          </p:cNvPr>
          <p:cNvGrpSpPr/>
          <p:nvPr/>
        </p:nvGrpSpPr>
        <p:grpSpPr>
          <a:xfrm>
            <a:off x="890355" y="296254"/>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10" name="Oval 9">
              <a:extLst>
                <a:ext uri="{FF2B5EF4-FFF2-40B4-BE49-F238E27FC236}">
                  <a16:creationId xmlns:a16="http://schemas.microsoft.com/office/drawing/2014/main" id="{3F079554-23A1-4DAB-A3C9-EAEE60103A82}"/>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 name="Straight Connector 10">
              <a:extLst>
                <a:ext uri="{FF2B5EF4-FFF2-40B4-BE49-F238E27FC236}">
                  <a16:creationId xmlns:a16="http://schemas.microsoft.com/office/drawing/2014/main" id="{F6A40CD7-7335-4A95-8954-EC81BA449989}"/>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7F1C5211-A475-403A-A9F6-45F80B92E3A6}"/>
              </a:ext>
            </a:extLst>
          </p:cNvPr>
          <p:cNvSpPr>
            <a:spLocks noGrp="1"/>
          </p:cNvSpPr>
          <p:nvPr>
            <p:ph type="body" sz="half" idx="2"/>
          </p:nvPr>
        </p:nvSpPr>
        <p:spPr>
          <a:xfrm>
            <a:off x="545914" y="4735816"/>
            <a:ext cx="3630259" cy="1493106"/>
          </a:xfrm>
          <a:ln w="6350">
            <a:noFill/>
          </a:ln>
        </p:spPr>
        <p:txBody>
          <a:bodyPr/>
          <a:lstStyle/>
          <a:p>
            <a:pPr algn="r"/>
            <a:r>
              <a:rPr lang="en-IN" sz="2100" dirty="0">
                <a:latin typeface="+mj-lt"/>
              </a:rPr>
              <a:t>Apartment hunting for people who are new to Bangalore is difficult.</a:t>
            </a:r>
          </a:p>
        </p:txBody>
      </p:sp>
      <p:sp>
        <p:nvSpPr>
          <p:cNvPr id="4" name="Title 3">
            <a:extLst>
              <a:ext uri="{FF2B5EF4-FFF2-40B4-BE49-F238E27FC236}">
                <a16:creationId xmlns:a16="http://schemas.microsoft.com/office/drawing/2014/main" id="{081A95A1-670B-4C94-8FAD-14BDC8B155AE}"/>
              </a:ext>
            </a:extLst>
          </p:cNvPr>
          <p:cNvSpPr>
            <a:spLocks noGrp="1"/>
          </p:cNvSpPr>
          <p:nvPr>
            <p:ph type="title"/>
          </p:nvPr>
        </p:nvSpPr>
        <p:spPr>
          <a:xfrm>
            <a:off x="504861" y="3775556"/>
            <a:ext cx="3630259" cy="736600"/>
          </a:xfrm>
        </p:spPr>
        <p:txBody>
          <a:bodyPr/>
          <a:lstStyle/>
          <a:p>
            <a:pPr algn="r"/>
            <a:r>
              <a:rPr lang="en-IN" sz="4000" dirty="0"/>
              <a:t>problem</a:t>
            </a:r>
          </a:p>
        </p:txBody>
      </p:sp>
      <p:sp>
        <p:nvSpPr>
          <p:cNvPr id="5" name="Slide Number Placeholder 4">
            <a:extLst>
              <a:ext uri="{FF2B5EF4-FFF2-40B4-BE49-F238E27FC236}">
                <a16:creationId xmlns:a16="http://schemas.microsoft.com/office/drawing/2014/main" id="{20E51E32-735F-4101-9575-CF5773FBEB4F}"/>
              </a:ext>
            </a:extLst>
          </p:cNvPr>
          <p:cNvSpPr>
            <a:spLocks noGrp="1"/>
          </p:cNvSpPr>
          <p:nvPr>
            <p:ph type="sldNum" sz="quarter" idx="15"/>
          </p:nvPr>
        </p:nvSpPr>
        <p:spPr/>
        <p:txBody>
          <a:bodyPr/>
          <a:lstStyle/>
          <a:p>
            <a:r>
              <a:rPr lang="en-US" noProof="0"/>
              <a:t>page </a:t>
            </a:r>
            <a:fld id="{19B51A1E-902D-48AF-9020-955120F399B6}" type="slidenum">
              <a:rPr lang="en-US" b="1" i="1" noProof="0" smtClean="0"/>
              <a:pPr/>
              <a:t>3</a:t>
            </a:fld>
            <a:endParaRPr lang="en-US" b="1" i="1" noProof="0" dirty="0"/>
          </a:p>
        </p:txBody>
      </p:sp>
      <p:grpSp>
        <p:nvGrpSpPr>
          <p:cNvPr id="12" name="Group 11">
            <a:extLst>
              <a:ext uri="{FF2B5EF4-FFF2-40B4-BE49-F238E27FC236}">
                <a16:creationId xmlns:a16="http://schemas.microsoft.com/office/drawing/2014/main" id="{31620186-FA56-4372-8547-F24D2C1AB1F8}"/>
              </a:ext>
              <a:ext uri="{C183D7F6-B498-43B3-948B-1728B52AA6E4}">
                <adec:decorative xmlns:adec="http://schemas.microsoft.com/office/drawing/2017/decorative" val="1"/>
              </a:ext>
            </a:extLst>
          </p:cNvPr>
          <p:cNvGrpSpPr/>
          <p:nvPr/>
        </p:nvGrpSpPr>
        <p:grpSpPr>
          <a:xfrm>
            <a:off x="3002097" y="2335183"/>
            <a:ext cx="1022532" cy="1022532"/>
            <a:chOff x="3775686" y="2602347"/>
            <a:chExt cx="1022532" cy="1022532"/>
          </a:xfrm>
        </p:grpSpPr>
        <p:sp>
          <p:nvSpPr>
            <p:cNvPr id="13" name="Oval 12">
              <a:extLst>
                <a:ext uri="{FF2B5EF4-FFF2-40B4-BE49-F238E27FC236}">
                  <a16:creationId xmlns:a16="http://schemas.microsoft.com/office/drawing/2014/main" id="{00778C0E-8ED1-403D-8F78-4D6DEB629BEA}"/>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F34FEE65-EB21-4C1B-9461-1BC31B4D87F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5E0F7017-AEF9-4D3B-9D56-F90FCA978E49}"/>
              </a:ext>
              <a:ext uri="{C183D7F6-B498-43B3-948B-1728B52AA6E4}">
                <adec:decorative xmlns:adec="http://schemas.microsoft.com/office/drawing/2017/decorative" val="1"/>
              </a:ext>
            </a:extLst>
          </p:cNvPr>
          <p:cNvSpPr/>
          <p:nvPr/>
        </p:nvSpPr>
        <p:spPr>
          <a:xfrm>
            <a:off x="697315" y="25309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18">
            <a:extLst>
              <a:ext uri="{FF2B5EF4-FFF2-40B4-BE49-F238E27FC236}">
                <a16:creationId xmlns:a16="http://schemas.microsoft.com/office/drawing/2014/main" id="{1378A37E-CD1C-4CDD-B3DA-191E0975B0CA}"/>
              </a:ext>
            </a:extLst>
          </p:cNvPr>
          <p:cNvSpPr/>
          <p:nvPr/>
        </p:nvSpPr>
        <p:spPr>
          <a:xfrm>
            <a:off x="5666706" y="712634"/>
            <a:ext cx="5042534" cy="5671185"/>
          </a:xfrm>
          <a:prstGeom prst="rect">
            <a:avLst/>
          </a:prstGeom>
          <a:solidFill>
            <a:schemeClr val="tx1">
              <a:alpha val="67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just"/>
            <a:endParaRPr lang="en-IN" dirty="0"/>
          </a:p>
          <a:p>
            <a:pPr algn="just"/>
            <a:endParaRPr lang="en-IN" dirty="0"/>
          </a:p>
          <a:p>
            <a:pPr algn="just"/>
            <a:r>
              <a:rPr lang="en-IN" dirty="0"/>
              <a:t>Finding the correct locality might become a mammoth task for someone who is not familiar with the city.</a:t>
            </a:r>
          </a:p>
          <a:p>
            <a:pPr algn="just"/>
            <a:endParaRPr lang="en-IN" dirty="0"/>
          </a:p>
          <a:p>
            <a:pPr algn="just"/>
            <a:r>
              <a:rPr lang="en-IN" dirty="0"/>
              <a:t>Rental rates vary from region to region in Bangalore and may depend on several factors like connectivity, location, amenities, etc.</a:t>
            </a:r>
          </a:p>
          <a:p>
            <a:pPr algn="just"/>
            <a:endParaRPr lang="en-IN" dirty="0"/>
          </a:p>
          <a:p>
            <a:pPr algn="just"/>
            <a:r>
              <a:rPr lang="en-IN" dirty="0"/>
              <a:t>Currently several apps help users search for a good apartment in a particular area but none of them include proper information about the neighbourhood.</a:t>
            </a:r>
          </a:p>
          <a:p>
            <a:pPr algn="just"/>
            <a:endParaRPr lang="en-IN" dirty="0"/>
          </a:p>
          <a:p>
            <a:pPr algn="just"/>
            <a:endParaRPr lang="en-IN" dirty="0"/>
          </a:p>
          <a:p>
            <a:pPr algn="ctr"/>
            <a:endParaRPr lang="en-IN" dirty="0"/>
          </a:p>
        </p:txBody>
      </p:sp>
    </p:spTree>
    <p:extLst>
      <p:ext uri="{BB962C8B-B14F-4D97-AF65-F5344CB8AC3E}">
        <p14:creationId xmlns:p14="http://schemas.microsoft.com/office/powerpoint/2010/main" val="307627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car, mirror, bus, yellow&#10;&#10;Description automatically generated">
            <a:extLst>
              <a:ext uri="{FF2B5EF4-FFF2-40B4-BE49-F238E27FC236}">
                <a16:creationId xmlns:a16="http://schemas.microsoft.com/office/drawing/2014/main" id="{E9419F4D-C923-499E-85B0-1B28CF7275F1}"/>
              </a:ext>
            </a:extLst>
          </p:cNvPr>
          <p:cNvPicPr>
            <a:picLocks noChangeAspect="1"/>
          </p:cNvPicPr>
          <p:nvPr/>
        </p:nvPicPr>
        <p:blipFill>
          <a:blip r:embed="rId3"/>
          <a:stretch>
            <a:fillRect/>
          </a:stretch>
        </p:blipFill>
        <p:spPr>
          <a:xfrm>
            <a:off x="0" y="-1"/>
            <a:ext cx="11583027" cy="6695161"/>
          </a:xfrm>
          <a:prstGeom prst="rect">
            <a:avLst/>
          </a:prstGeom>
          <a:effectLst>
            <a:glow rad="127000">
              <a:schemeClr val="accent1">
                <a:alpha val="23000"/>
              </a:schemeClr>
            </a:glow>
          </a:effectLst>
        </p:spPr>
      </p:pic>
      <p:sp>
        <p:nvSpPr>
          <p:cNvPr id="85" name="Rectangle 84">
            <a:extLst>
              <a:ext uri="{FF2B5EF4-FFF2-40B4-BE49-F238E27FC236}">
                <a16:creationId xmlns:a16="http://schemas.microsoft.com/office/drawing/2014/main" id="{D7DC6511-28FE-45A3-9697-3D1B026EC15C}"/>
              </a:ext>
            </a:extLst>
          </p:cNvPr>
          <p:cNvSpPr/>
          <p:nvPr/>
        </p:nvSpPr>
        <p:spPr>
          <a:xfrm>
            <a:off x="0" y="4185920"/>
            <a:ext cx="4644763" cy="2243560"/>
          </a:xfrm>
          <a:prstGeom prst="rect">
            <a:avLst/>
          </a:prstGeom>
          <a:solidFill>
            <a:schemeClr val="tx1">
              <a:alpha val="58000"/>
            </a:schemeClr>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4" name="Rectangle 83">
            <a:extLst>
              <a:ext uri="{FF2B5EF4-FFF2-40B4-BE49-F238E27FC236}">
                <a16:creationId xmlns:a16="http://schemas.microsoft.com/office/drawing/2014/main" id="{3073A0C1-9288-406B-B02F-B0E25748DA46}"/>
              </a:ext>
              <a:ext uri="{C183D7F6-B498-43B3-948B-1728B52AA6E4}">
                <adec:decorative xmlns:adec="http://schemas.microsoft.com/office/drawing/2017/decorative" val="1"/>
              </a:ext>
            </a:extLst>
          </p:cNvPr>
          <p:cNvSpPr/>
          <p:nvPr/>
        </p:nvSpPr>
        <p:spPr bwMode="ltGray">
          <a:xfrm>
            <a:off x="-24527" y="0"/>
            <a:ext cx="4644763"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26C549F5-9C9B-4E33-B9DC-ED4A0DFE342F}"/>
              </a:ext>
            </a:extLst>
          </p:cNvPr>
          <p:cNvSpPr/>
          <p:nvPr/>
        </p:nvSpPr>
        <p:spPr>
          <a:xfrm>
            <a:off x="2479040" y="1767840"/>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Rectangle 54">
            <a:extLst>
              <a:ext uri="{FF2B5EF4-FFF2-40B4-BE49-F238E27FC236}">
                <a16:creationId xmlns:a16="http://schemas.microsoft.com/office/drawing/2014/main" id="{F60F549E-428A-4FC0-B3BA-9417B6FF3046}"/>
              </a:ext>
            </a:extLst>
          </p:cNvPr>
          <p:cNvSpPr/>
          <p:nvPr/>
        </p:nvSpPr>
        <p:spPr>
          <a:xfrm>
            <a:off x="4791322" y="1442254"/>
            <a:ext cx="6777258" cy="4552146"/>
          </a:xfrm>
          <a:prstGeom prst="rect">
            <a:avLst/>
          </a:prstGeom>
          <a:solidFill>
            <a:schemeClr val="tx1">
              <a:alpha val="74000"/>
            </a:schemeClr>
          </a:solid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18"/>
          </p:nvPr>
        </p:nvSpPr>
        <p:spPr>
          <a:xfrm>
            <a:off x="5140370" y="4471988"/>
            <a:ext cx="1735988" cy="1184973"/>
          </a:xfrm>
        </p:spPr>
        <p:txBody>
          <a:bodyPr/>
          <a:lstStyle/>
          <a:p>
            <a:r>
              <a:rPr lang="en-US" dirty="0"/>
              <a:t>We need accurate data of latitudes and longitudes of all neighborhoods in the city</a:t>
            </a:r>
          </a:p>
        </p:txBody>
      </p:sp>
      <p:pic>
        <p:nvPicPr>
          <p:cNvPr id="43" name="Picture Placeholder 42" descr="City">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4">
            <a:extLst>
              <a:ext uri="{96DAC541-7B7A-43D3-8B79-37D633B846F1}">
                <asvg:svgBlip xmlns:asvg="http://schemas.microsoft.com/office/drawing/2016/SVG/main" r:embed="rId5"/>
              </a:ext>
            </a:extLst>
          </a:blip>
          <a:srcRect/>
          <a:stretch/>
        </p:blipFill>
        <p:spPr>
          <a:xfrm>
            <a:off x="7886809" y="2709493"/>
            <a:ext cx="621792" cy="621792"/>
          </a:xfrm>
        </p:spPr>
      </p:pic>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3"/>
          </p:nvPr>
        </p:nvSpPr>
        <p:spPr>
          <a:xfrm>
            <a:off x="7387216" y="3971433"/>
            <a:ext cx="1620000" cy="360000"/>
          </a:xfrm>
        </p:spPr>
        <p:txBody>
          <a:bodyPr/>
          <a:lstStyle/>
          <a:p>
            <a:r>
              <a:rPr lang="en-US" dirty="0"/>
              <a:t>Rental rates</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4"/>
          </p:nvPr>
        </p:nvSpPr>
        <p:spPr>
          <a:xfrm>
            <a:off x="7387216" y="4471988"/>
            <a:ext cx="1620000" cy="720000"/>
          </a:xfrm>
        </p:spPr>
        <p:txBody>
          <a:bodyPr/>
          <a:lstStyle/>
          <a:p>
            <a:r>
              <a:rPr lang="en-US" dirty="0"/>
              <a:t>We also need data for the rental rates of apartments in these regions</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5"/>
          </p:nvPr>
        </p:nvSpPr>
        <p:spPr>
          <a:xfrm>
            <a:off x="9518075" y="3971433"/>
            <a:ext cx="1620000" cy="360000"/>
          </a:xfrm>
        </p:spPr>
        <p:txBody>
          <a:bodyPr/>
          <a:lstStyle/>
          <a:p>
            <a:r>
              <a:rPr lang="en-US" b="1" dirty="0"/>
              <a:t>Venues</a:t>
            </a:r>
            <a:endParaRPr lang="en-US" noProof="1"/>
          </a:p>
          <a:p>
            <a:endParaRPr lang="en-US" dirty="0"/>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6"/>
          </p:nvPr>
        </p:nvSpPr>
        <p:spPr>
          <a:xfrm>
            <a:off x="9518074" y="4471988"/>
            <a:ext cx="1714241" cy="720000"/>
          </a:xfrm>
        </p:spPr>
        <p:txBody>
          <a:bodyPr/>
          <a:lstStyle/>
          <a:p>
            <a:r>
              <a:rPr lang="en-US" dirty="0"/>
              <a:t>We would also require the list of venues (shops, cafes, restaurants, gyms, etc.) in each neighborhood.</a:t>
            </a:r>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4</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90354" y="4483328"/>
            <a:ext cx="3418144" cy="432000"/>
          </a:xfrm>
        </p:spPr>
        <p:txBody>
          <a:bodyPr/>
          <a:lstStyle/>
          <a:p>
            <a:pPr algn="r"/>
            <a:r>
              <a:rPr lang="en-US" sz="4000" cap="all" dirty="0"/>
              <a:t> SOLUTION</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482824" y="5205666"/>
            <a:ext cx="3825674" cy="746425"/>
          </a:xfrm>
        </p:spPr>
        <p:txBody>
          <a:bodyPr/>
          <a:lstStyle/>
          <a:p>
            <a:pPr algn="r"/>
            <a:r>
              <a:rPr lang="en-US" sz="2100" cap="all" dirty="0">
                <a:latin typeface="+mj-lt"/>
                <a:cs typeface="Calibri" panose="020F0502020204030204" pitchFamily="34" charset="0"/>
              </a:rPr>
              <a:t>Clustering neighborhoods based on Rental rates and venues</a:t>
            </a:r>
          </a:p>
        </p:txBody>
      </p:sp>
      <p:sp>
        <p:nvSpPr>
          <p:cNvPr id="11" name="Text Placeholder 10">
            <a:extLst>
              <a:ext uri="{FF2B5EF4-FFF2-40B4-BE49-F238E27FC236}">
                <a16:creationId xmlns:a16="http://schemas.microsoft.com/office/drawing/2014/main" id="{99D388E8-CAD5-48AC-9A90-D629E95A674F}"/>
              </a:ext>
            </a:extLst>
          </p:cNvPr>
          <p:cNvSpPr>
            <a:spLocks noGrp="1"/>
          </p:cNvSpPr>
          <p:nvPr>
            <p:ph type="body" sz="quarter" idx="17"/>
          </p:nvPr>
        </p:nvSpPr>
        <p:spPr>
          <a:xfrm>
            <a:off x="5256357" y="3971433"/>
            <a:ext cx="1620000" cy="360000"/>
          </a:xfrm>
        </p:spPr>
        <p:txBody>
          <a:bodyPr/>
          <a:lstStyle/>
          <a:p>
            <a:r>
              <a:rPr lang="en-IN" dirty="0"/>
              <a:t>Geospatial data</a:t>
            </a:r>
          </a:p>
        </p:txBody>
      </p:sp>
      <p:sp>
        <p:nvSpPr>
          <p:cNvPr id="14" name="Rectangle 13">
            <a:extLst>
              <a:ext uri="{FF2B5EF4-FFF2-40B4-BE49-F238E27FC236}">
                <a16:creationId xmlns:a16="http://schemas.microsoft.com/office/drawing/2014/main" id="{8AF61CB2-2D12-46AB-B81D-D4DB2E82132C}"/>
              </a:ext>
            </a:extLst>
          </p:cNvPr>
          <p:cNvSpPr/>
          <p:nvPr/>
        </p:nvSpPr>
        <p:spPr>
          <a:xfrm>
            <a:off x="10047310" y="162840"/>
            <a:ext cx="2102895" cy="1164200"/>
          </a:xfrm>
          <a:prstGeom prst="rect">
            <a:avLst/>
          </a:prstGeom>
          <a:solidFill>
            <a:srgbClr val="0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291821" y="1736007"/>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n-US" sz="2800" b="0" dirty="0"/>
              <a:t>Data Required</a:t>
            </a:r>
          </a:p>
        </p:txBody>
      </p:sp>
      <p:pic>
        <p:nvPicPr>
          <p:cNvPr id="25" name="Picture Placeholder 42" descr="Map with pin">
            <a:extLst>
              <a:ext uri="{FF2B5EF4-FFF2-40B4-BE49-F238E27FC236}">
                <a16:creationId xmlns:a16="http://schemas.microsoft.com/office/drawing/2014/main" id="{EF0DCE6C-0D87-4235-897C-64BC4AE2D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54973" y="2700461"/>
            <a:ext cx="621792" cy="621792"/>
          </a:xfrm>
          <a:prstGeom prst="rect">
            <a:avLst/>
          </a:prstGeom>
          <a:noFill/>
          <a:ln w="95250" cap="sq" cmpd="sng" algn="ctr">
            <a:noFill/>
            <a:prstDash val="solid"/>
            <a:miter lim="800000"/>
          </a:ln>
          <a:effectLst>
            <a:glow rad="139700">
              <a:schemeClr val="accent1">
                <a:satMod val="175000"/>
                <a:alpha val="40000"/>
              </a:schemeClr>
            </a:glow>
          </a:effectLst>
        </p:spPr>
      </p:pic>
      <p:grpSp>
        <p:nvGrpSpPr>
          <p:cNvPr id="29" name="Group 28">
            <a:extLst>
              <a:ext uri="{FF2B5EF4-FFF2-40B4-BE49-F238E27FC236}">
                <a16:creationId xmlns:a16="http://schemas.microsoft.com/office/drawing/2014/main" id="{B9C1B659-3F7F-4134-A04C-CD7C02AC657F}"/>
              </a:ext>
              <a:ext uri="{C183D7F6-B498-43B3-948B-1728B52AA6E4}">
                <adec:decorative xmlns:adec="http://schemas.microsoft.com/office/drawing/2017/decorative" val="1"/>
              </a:ext>
            </a:extLst>
          </p:cNvPr>
          <p:cNvGrpSpPr/>
          <p:nvPr/>
        </p:nvGrpSpPr>
        <p:grpSpPr>
          <a:xfrm>
            <a:off x="9694455" y="2415292"/>
            <a:ext cx="1184246" cy="1207142"/>
            <a:chOff x="3775686" y="2602347"/>
            <a:chExt cx="1022532" cy="1022532"/>
          </a:xfrm>
        </p:grpSpPr>
        <p:sp>
          <p:nvSpPr>
            <p:cNvPr id="30" name="Oval 29">
              <a:extLst>
                <a:ext uri="{FF2B5EF4-FFF2-40B4-BE49-F238E27FC236}">
                  <a16:creationId xmlns:a16="http://schemas.microsoft.com/office/drawing/2014/main" id="{867AB47F-820E-4978-A66A-0A479D731C0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98F3917B-7E11-49D0-81BB-3964C9881911}"/>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5" name="Picture Placeholder 44" descr="Stor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8">
            <a:extLst>
              <a:ext uri="{96DAC541-7B7A-43D3-8B79-37D633B846F1}">
                <asvg:svgBlip xmlns:asvg="http://schemas.microsoft.com/office/drawing/2016/SVG/main" r:embed="rId9"/>
              </a:ext>
            </a:extLst>
          </a:blip>
          <a:srcRect/>
          <a:stretch/>
        </p:blipFill>
        <p:spPr>
          <a:xfrm>
            <a:off x="9975682" y="2652767"/>
            <a:ext cx="621792" cy="621792"/>
          </a:xfrm>
        </p:spPr>
      </p:pic>
      <mc:AlternateContent xmlns:mc="http://schemas.openxmlformats.org/markup-compatibility/2006">
        <mc:Choice xmlns:p14="http://schemas.microsoft.com/office/powerpoint/2010/main" Requires="p14">
          <p:contentPart p14:bwMode="auto" r:id="rId10">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11"/>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13"/>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13"/>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1681"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7" name="Oval 56">
            <a:extLst>
              <a:ext uri="{FF2B5EF4-FFF2-40B4-BE49-F238E27FC236}">
                <a16:creationId xmlns:a16="http://schemas.microsoft.com/office/drawing/2014/main" id="{1410C19D-C797-448B-875A-917F4A6FB9E8}"/>
              </a:ext>
              <a:ext uri="{C183D7F6-B498-43B3-948B-1728B52AA6E4}">
                <adec:decorative xmlns:adec="http://schemas.microsoft.com/office/drawing/2017/decorative" val="1"/>
              </a:ext>
            </a:extLst>
          </p:cNvPr>
          <p:cNvSpPr/>
          <p:nvPr/>
        </p:nvSpPr>
        <p:spPr>
          <a:xfrm>
            <a:off x="5494554" y="2387794"/>
            <a:ext cx="1186814" cy="120714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Oval 57">
            <a:extLst>
              <a:ext uri="{FF2B5EF4-FFF2-40B4-BE49-F238E27FC236}">
                <a16:creationId xmlns:a16="http://schemas.microsoft.com/office/drawing/2014/main" id="{722F1508-C9F1-4C50-BAB9-758E14484833}"/>
              </a:ext>
              <a:ext uri="{C183D7F6-B498-43B3-948B-1728B52AA6E4}">
                <adec:decorative xmlns:adec="http://schemas.microsoft.com/office/drawing/2017/decorative" val="1"/>
              </a:ext>
            </a:extLst>
          </p:cNvPr>
          <p:cNvSpPr/>
          <p:nvPr/>
        </p:nvSpPr>
        <p:spPr>
          <a:xfrm>
            <a:off x="7603809" y="2429515"/>
            <a:ext cx="1186814" cy="120714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90355" y="164174"/>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836215" y="108889"/>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82321" y="2350633"/>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12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7" descr="A lit up city at night&#10;&#10;Description automatically generated">
            <a:extLst>
              <a:ext uri="{FF2B5EF4-FFF2-40B4-BE49-F238E27FC236}">
                <a16:creationId xmlns:a16="http://schemas.microsoft.com/office/drawing/2014/main" id="{0357B440-A3E1-46BB-B4CD-8F2E049F4B05}"/>
              </a:ext>
            </a:extLst>
          </p:cNvPr>
          <p:cNvPicPr>
            <a:picLocks noChangeAspect="1"/>
          </p:cNvPicPr>
          <p:nvPr/>
        </p:nvPicPr>
        <p:blipFill>
          <a:blip r:embed="rId3"/>
          <a:srcRect l="13670" r="13670"/>
          <a:stretch>
            <a:fillRect/>
          </a:stretch>
        </p:blipFill>
        <p:spPr>
          <a:xfrm>
            <a:off x="41795" y="0"/>
            <a:ext cx="12108404" cy="6695159"/>
          </a:xfrm>
          <a:prstGeom prst="rect">
            <a:avLst/>
          </a:prstGeom>
          <a:solidFill>
            <a:schemeClr val="tx1">
              <a:lumMod val="95000"/>
              <a:lumOff val="5000"/>
            </a:schemeClr>
          </a:solidFill>
          <a:effectLst/>
        </p:spPr>
      </p:pic>
      <p:sp>
        <p:nvSpPr>
          <p:cNvPr id="62" name="Rectangle 61">
            <a:extLst>
              <a:ext uri="{FF2B5EF4-FFF2-40B4-BE49-F238E27FC236}">
                <a16:creationId xmlns:a16="http://schemas.microsoft.com/office/drawing/2014/main" id="{F4900D62-0158-4AF4-9B94-DB927B316522}"/>
              </a:ext>
              <a:ext uri="{C183D7F6-B498-43B3-948B-1728B52AA6E4}">
                <adec:decorative xmlns:adec="http://schemas.microsoft.com/office/drawing/2017/decorative" val="1"/>
              </a:ext>
            </a:extLst>
          </p:cNvPr>
          <p:cNvSpPr/>
          <p:nvPr/>
        </p:nvSpPr>
        <p:spPr bwMode="ltGray">
          <a:xfrm>
            <a:off x="35738" y="0"/>
            <a:ext cx="4256486" cy="4021926"/>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A865BA85-47E9-4C39-8890-9ABEFD2535A1}"/>
              </a:ext>
            </a:extLst>
          </p:cNvPr>
          <p:cNvSpPr/>
          <p:nvPr/>
        </p:nvSpPr>
        <p:spPr>
          <a:xfrm>
            <a:off x="0" y="4021926"/>
            <a:ext cx="4608624" cy="2232410"/>
          </a:xfrm>
          <a:prstGeom prst="rect">
            <a:avLst/>
          </a:prstGeom>
          <a:solidFill>
            <a:schemeClr val="tx1">
              <a:alpha val="58000"/>
            </a:schemeClr>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0" name="Rectangle 59">
            <a:extLst>
              <a:ext uri="{FF2B5EF4-FFF2-40B4-BE49-F238E27FC236}">
                <a16:creationId xmlns:a16="http://schemas.microsoft.com/office/drawing/2014/main" id="{D4F12ED4-5170-46FF-B7E4-C3DCBD7E5E7D}"/>
              </a:ext>
            </a:extLst>
          </p:cNvPr>
          <p:cNvSpPr/>
          <p:nvPr/>
        </p:nvSpPr>
        <p:spPr>
          <a:xfrm>
            <a:off x="4992411" y="660400"/>
            <a:ext cx="6884629" cy="5455920"/>
          </a:xfrm>
          <a:prstGeom prst="rect">
            <a:avLst/>
          </a:prstGeom>
          <a:solidFill>
            <a:schemeClr val="tx1">
              <a:alpha val="75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r>
              <a:rPr lang="en-IN" b="1" dirty="0"/>
              <a:t>VERDICT</a:t>
            </a:r>
            <a:r>
              <a:rPr lang="en-IN" dirty="0"/>
              <a:t>: Going for a </a:t>
            </a:r>
            <a:r>
              <a:rPr lang="en-IN" sz="2400" dirty="0"/>
              <a:t>2</a:t>
            </a:r>
            <a:r>
              <a:rPr lang="en-IN" dirty="0"/>
              <a:t>BHK is the most pocket friendly option in most areas.</a:t>
            </a:r>
          </a:p>
        </p:txBody>
      </p:sp>
      <p:sp>
        <p:nvSpPr>
          <p:cNvPr id="80" name="Rectangle 79">
            <a:extLst>
              <a:ext uri="{FF2B5EF4-FFF2-40B4-BE49-F238E27FC236}">
                <a16:creationId xmlns:a16="http://schemas.microsoft.com/office/drawing/2014/main" id="{26C549F5-9C9B-4E33-B9DC-ED4A0DFE342F}"/>
              </a:ext>
            </a:extLst>
          </p:cNvPr>
          <p:cNvSpPr/>
          <p:nvPr/>
        </p:nvSpPr>
        <p:spPr>
          <a:xfrm>
            <a:off x="2462764" y="2185292"/>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5</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74079" y="4253708"/>
            <a:ext cx="3418144" cy="432000"/>
          </a:xfrm>
        </p:spPr>
        <p:txBody>
          <a:bodyPr/>
          <a:lstStyle/>
          <a:p>
            <a:pPr algn="r"/>
            <a:r>
              <a:rPr lang="en-US" sz="4000" cap="all" dirty="0"/>
              <a:t> Analysis</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494529" y="5083981"/>
            <a:ext cx="3825674" cy="746425"/>
          </a:xfrm>
        </p:spPr>
        <p:txBody>
          <a:bodyPr/>
          <a:lstStyle/>
          <a:p>
            <a:pPr algn="r"/>
            <a:r>
              <a:rPr lang="en-US" sz="2100" cap="all" dirty="0">
                <a:latin typeface="+mj-lt"/>
                <a:cs typeface="Calibri" panose="020F0502020204030204" pitchFamily="34" charset="0"/>
              </a:rPr>
              <a:t>Data collected needs to be thoroughly examined before clustering</a:t>
            </a:r>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494554" y="194746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endParaRPr lang="en-US" sz="2000" dirty="0"/>
          </a:p>
        </p:txBody>
      </p:sp>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5"/>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7"/>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7"/>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8346"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74079" y="581626"/>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736760" y="50122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66045" y="2768085"/>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descr="A screenshot of a cell phone&#10;&#10;Description automatically generated">
            <a:extLst>
              <a:ext uri="{FF2B5EF4-FFF2-40B4-BE49-F238E27FC236}">
                <a16:creationId xmlns:a16="http://schemas.microsoft.com/office/drawing/2014/main" id="{8363118C-D612-485D-94C0-4FAA348FACD7}"/>
              </a:ext>
            </a:extLst>
          </p:cNvPr>
          <p:cNvPicPr/>
          <p:nvPr/>
        </p:nvPicPr>
        <p:blipFill>
          <a:blip r:embed="rId9">
            <a:grayscl/>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tretch>
            <a:fillRect/>
          </a:stretch>
        </p:blipFill>
        <p:spPr>
          <a:xfrm>
            <a:off x="5661959" y="1431799"/>
            <a:ext cx="5655962" cy="3695103"/>
          </a:xfrm>
          <a:prstGeom prst="rect">
            <a:avLst/>
          </a:prstGeom>
          <a:ln w="3175">
            <a:solidFill>
              <a:schemeClr val="bg2">
                <a:lumMod val="90000"/>
              </a:schemeClr>
            </a:solidFill>
          </a:ln>
        </p:spPr>
      </p:pic>
      <p:sp>
        <p:nvSpPr>
          <p:cNvPr id="50" name="Title 2">
            <a:extLst>
              <a:ext uri="{FF2B5EF4-FFF2-40B4-BE49-F238E27FC236}">
                <a16:creationId xmlns:a16="http://schemas.microsoft.com/office/drawing/2014/main" id="{02DCFDF8-FBF1-416E-B4B4-041C59883D8B}"/>
              </a:ext>
            </a:extLst>
          </p:cNvPr>
          <p:cNvSpPr txBox="1">
            <a:spLocks/>
          </p:cNvSpPr>
          <p:nvPr/>
        </p:nvSpPr>
        <p:spPr>
          <a:xfrm>
            <a:off x="5494554" y="84125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n-US" sz="2800" b="0" dirty="0"/>
              <a:t>Rates for different types of apartments</a:t>
            </a:r>
          </a:p>
        </p:txBody>
      </p:sp>
    </p:spTree>
    <p:extLst>
      <p:ext uri="{BB962C8B-B14F-4D97-AF65-F5344CB8AC3E}">
        <p14:creationId xmlns:p14="http://schemas.microsoft.com/office/powerpoint/2010/main" val="214492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7" descr="A lit up city at night&#10;&#10;Description automatically generated">
            <a:extLst>
              <a:ext uri="{FF2B5EF4-FFF2-40B4-BE49-F238E27FC236}">
                <a16:creationId xmlns:a16="http://schemas.microsoft.com/office/drawing/2014/main" id="{0357B440-A3E1-46BB-B4CD-8F2E049F4B05}"/>
              </a:ext>
            </a:extLst>
          </p:cNvPr>
          <p:cNvPicPr>
            <a:picLocks noChangeAspect="1"/>
          </p:cNvPicPr>
          <p:nvPr/>
        </p:nvPicPr>
        <p:blipFill>
          <a:blip r:embed="rId3"/>
          <a:srcRect l="13670" r="13670"/>
          <a:stretch>
            <a:fillRect/>
          </a:stretch>
        </p:blipFill>
        <p:spPr>
          <a:xfrm>
            <a:off x="0" y="0"/>
            <a:ext cx="12150199" cy="6695159"/>
          </a:xfrm>
          <a:prstGeom prst="rect">
            <a:avLst/>
          </a:prstGeom>
          <a:solidFill>
            <a:schemeClr val="tx1">
              <a:lumMod val="95000"/>
              <a:lumOff val="5000"/>
            </a:schemeClr>
          </a:solidFill>
        </p:spPr>
      </p:pic>
      <p:sp>
        <p:nvSpPr>
          <p:cNvPr id="27" name="Rectangle 26">
            <a:extLst>
              <a:ext uri="{FF2B5EF4-FFF2-40B4-BE49-F238E27FC236}">
                <a16:creationId xmlns:a16="http://schemas.microsoft.com/office/drawing/2014/main" id="{46CDEEEC-F852-4548-BBE3-EAF462DAB8BA}"/>
              </a:ext>
            </a:extLst>
          </p:cNvPr>
          <p:cNvSpPr/>
          <p:nvPr/>
        </p:nvSpPr>
        <p:spPr>
          <a:xfrm>
            <a:off x="0" y="4098959"/>
            <a:ext cx="4744502" cy="2330521"/>
          </a:xfrm>
          <a:prstGeom prst="rect">
            <a:avLst/>
          </a:prstGeom>
          <a:solidFill>
            <a:schemeClr val="tx1">
              <a:alpha val="58000"/>
            </a:schemeClr>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6" name="Rectangle 25">
            <a:extLst>
              <a:ext uri="{FF2B5EF4-FFF2-40B4-BE49-F238E27FC236}">
                <a16:creationId xmlns:a16="http://schemas.microsoft.com/office/drawing/2014/main" id="{147A40AC-BD3E-41DF-982E-0D6CFB877C19}"/>
              </a:ext>
              <a:ext uri="{C183D7F6-B498-43B3-948B-1728B52AA6E4}">
                <adec:decorative xmlns:adec="http://schemas.microsoft.com/office/drawing/2017/decorative" val="1"/>
              </a:ext>
            </a:extLst>
          </p:cNvPr>
          <p:cNvSpPr/>
          <p:nvPr/>
        </p:nvSpPr>
        <p:spPr bwMode="ltGray">
          <a:xfrm>
            <a:off x="35738" y="0"/>
            <a:ext cx="4625076" cy="419299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4F12ED4-5170-46FF-B7E4-C3DCBD7E5E7D}"/>
              </a:ext>
            </a:extLst>
          </p:cNvPr>
          <p:cNvSpPr/>
          <p:nvPr/>
        </p:nvSpPr>
        <p:spPr>
          <a:xfrm>
            <a:off x="4992411" y="406400"/>
            <a:ext cx="6884629" cy="6055360"/>
          </a:xfrm>
          <a:prstGeom prst="rect">
            <a:avLst/>
          </a:prstGeom>
          <a:solidFill>
            <a:schemeClr val="tx1">
              <a:alpha val="81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r>
              <a:rPr lang="en-IN" b="1" dirty="0"/>
              <a:t>VERDICT</a:t>
            </a:r>
            <a:r>
              <a:rPr lang="en-IN" dirty="0"/>
              <a:t>: The rent is pretty high in most parts of the city. This is understandable due to the rising demands and shortage of apartments in Bangalore.</a:t>
            </a:r>
          </a:p>
        </p:txBody>
      </p:sp>
      <p:sp>
        <p:nvSpPr>
          <p:cNvPr id="80" name="Rectangle 79">
            <a:extLst>
              <a:ext uri="{FF2B5EF4-FFF2-40B4-BE49-F238E27FC236}">
                <a16:creationId xmlns:a16="http://schemas.microsoft.com/office/drawing/2014/main" id="{26C549F5-9C9B-4E33-B9DC-ED4A0DFE342F}"/>
              </a:ext>
            </a:extLst>
          </p:cNvPr>
          <p:cNvSpPr/>
          <p:nvPr/>
        </p:nvSpPr>
        <p:spPr>
          <a:xfrm>
            <a:off x="2462764" y="2185292"/>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6</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90354" y="4483328"/>
            <a:ext cx="3418144" cy="432000"/>
          </a:xfrm>
        </p:spPr>
        <p:txBody>
          <a:bodyPr/>
          <a:lstStyle/>
          <a:p>
            <a:pPr algn="r"/>
            <a:r>
              <a:rPr lang="en-US" sz="4000" cap="all" dirty="0"/>
              <a:t> Analysis</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482824" y="5205666"/>
            <a:ext cx="3825674" cy="746425"/>
          </a:xfrm>
        </p:spPr>
        <p:txBody>
          <a:bodyPr/>
          <a:lstStyle/>
          <a:p>
            <a:pPr algn="r"/>
            <a:r>
              <a:rPr lang="en-US" sz="2100" cap="all" dirty="0">
                <a:latin typeface="+mj-lt"/>
                <a:cs typeface="Calibri" panose="020F0502020204030204" pitchFamily="34" charset="0"/>
              </a:rPr>
              <a:t>Data collected needs to be thoroughly examined before clustering</a:t>
            </a:r>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494554" y="194746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endParaRPr lang="en-US" sz="2000" dirty="0"/>
          </a:p>
        </p:txBody>
      </p:sp>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5"/>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7"/>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7"/>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8346"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74079" y="581626"/>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736760" y="50122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66045" y="2768085"/>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itle 2">
            <a:extLst>
              <a:ext uri="{FF2B5EF4-FFF2-40B4-BE49-F238E27FC236}">
                <a16:creationId xmlns:a16="http://schemas.microsoft.com/office/drawing/2014/main" id="{02DCFDF8-FBF1-416E-B4B4-041C59883D8B}"/>
              </a:ext>
            </a:extLst>
          </p:cNvPr>
          <p:cNvSpPr txBox="1">
            <a:spLocks/>
          </p:cNvSpPr>
          <p:nvPr/>
        </p:nvSpPr>
        <p:spPr>
          <a:xfrm>
            <a:off x="5494554" y="647600"/>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n-US" sz="2800" b="0" dirty="0"/>
              <a:t>Count of regions based on rates</a:t>
            </a:r>
          </a:p>
        </p:txBody>
      </p:sp>
      <p:pic>
        <p:nvPicPr>
          <p:cNvPr id="25" name="Picture 24">
            <a:extLst>
              <a:ext uri="{FF2B5EF4-FFF2-40B4-BE49-F238E27FC236}">
                <a16:creationId xmlns:a16="http://schemas.microsoft.com/office/drawing/2014/main" id="{E5C92F8B-EED2-4786-9D18-3CA8AF4D8332}"/>
              </a:ext>
            </a:extLst>
          </p:cNvPr>
          <p:cNvPicPr/>
          <p:nvPr/>
        </p:nvPicPr>
        <p:blipFill>
          <a:blip r:embed="rId9">
            <a:grayscl/>
            <a:extLst>
              <a:ext uri="{28A0092B-C50C-407E-A947-70E740481C1C}">
                <a14:useLocalDpi xmlns:a14="http://schemas.microsoft.com/office/drawing/2010/main" val="0"/>
              </a:ext>
            </a:extLst>
          </a:blip>
          <a:stretch>
            <a:fillRect/>
          </a:stretch>
        </p:blipFill>
        <p:spPr>
          <a:xfrm>
            <a:off x="5732990" y="1416682"/>
            <a:ext cx="5420737" cy="3399158"/>
          </a:xfrm>
          <a:prstGeom prst="rect">
            <a:avLst/>
          </a:prstGeom>
          <a:ln w="3175">
            <a:solidFill>
              <a:schemeClr val="bg2">
                <a:lumMod val="90000"/>
              </a:schemeClr>
            </a:solidFill>
          </a:ln>
        </p:spPr>
      </p:pic>
    </p:spTree>
    <p:extLst>
      <p:ext uri="{BB962C8B-B14F-4D97-AF65-F5344CB8AC3E}">
        <p14:creationId xmlns:p14="http://schemas.microsoft.com/office/powerpoint/2010/main" val="216219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7" descr="A lit up city at night&#10;&#10;Description automatically generated">
            <a:extLst>
              <a:ext uri="{FF2B5EF4-FFF2-40B4-BE49-F238E27FC236}">
                <a16:creationId xmlns:a16="http://schemas.microsoft.com/office/drawing/2014/main" id="{0357B440-A3E1-46BB-B4CD-8F2E049F4B05}"/>
              </a:ext>
            </a:extLst>
          </p:cNvPr>
          <p:cNvPicPr>
            <a:picLocks noChangeAspect="1"/>
          </p:cNvPicPr>
          <p:nvPr/>
        </p:nvPicPr>
        <p:blipFill>
          <a:blip r:embed="rId3"/>
          <a:srcRect l="13670" r="13670"/>
          <a:stretch>
            <a:fillRect/>
          </a:stretch>
        </p:blipFill>
        <p:spPr>
          <a:xfrm>
            <a:off x="41795" y="0"/>
            <a:ext cx="12108404" cy="6695159"/>
          </a:xfrm>
          <a:prstGeom prst="rect">
            <a:avLst/>
          </a:prstGeom>
          <a:solidFill>
            <a:schemeClr val="tx1">
              <a:lumMod val="95000"/>
              <a:lumOff val="5000"/>
            </a:schemeClr>
          </a:solidFill>
        </p:spPr>
      </p:pic>
      <p:sp>
        <p:nvSpPr>
          <p:cNvPr id="23" name="Rectangle 22">
            <a:extLst>
              <a:ext uri="{FF2B5EF4-FFF2-40B4-BE49-F238E27FC236}">
                <a16:creationId xmlns:a16="http://schemas.microsoft.com/office/drawing/2014/main" id="{5F04F968-6F4C-49C7-8741-C71015CA8F36}"/>
              </a:ext>
              <a:ext uri="{C183D7F6-B498-43B3-948B-1728B52AA6E4}">
                <adec:decorative xmlns:adec="http://schemas.microsoft.com/office/drawing/2017/decorative" val="1"/>
              </a:ext>
            </a:extLst>
          </p:cNvPr>
          <p:cNvSpPr/>
          <p:nvPr/>
        </p:nvSpPr>
        <p:spPr bwMode="ltGray">
          <a:xfrm>
            <a:off x="1" y="0"/>
            <a:ext cx="4744501"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C901630-7E42-42D7-B143-705029E7EA49}"/>
              </a:ext>
            </a:extLst>
          </p:cNvPr>
          <p:cNvSpPr/>
          <p:nvPr/>
        </p:nvSpPr>
        <p:spPr>
          <a:xfrm>
            <a:off x="0" y="4185920"/>
            <a:ext cx="4744502" cy="2243560"/>
          </a:xfrm>
          <a:prstGeom prst="rect">
            <a:avLst/>
          </a:prstGeom>
          <a:solidFill>
            <a:schemeClr val="tx1">
              <a:alpha val="58000"/>
            </a:schemeClr>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0" name="Rectangle 59">
            <a:extLst>
              <a:ext uri="{FF2B5EF4-FFF2-40B4-BE49-F238E27FC236}">
                <a16:creationId xmlns:a16="http://schemas.microsoft.com/office/drawing/2014/main" id="{D4F12ED4-5170-46FF-B7E4-C3DCBD7E5E7D}"/>
              </a:ext>
            </a:extLst>
          </p:cNvPr>
          <p:cNvSpPr/>
          <p:nvPr/>
        </p:nvSpPr>
        <p:spPr>
          <a:xfrm>
            <a:off x="5359029" y="248778"/>
            <a:ext cx="5794699" cy="6334901"/>
          </a:xfrm>
          <a:prstGeom prst="rect">
            <a:avLst/>
          </a:prstGeom>
          <a:solidFill>
            <a:schemeClr val="tx1">
              <a:alpha val="75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r>
              <a:rPr lang="en-IN" b="1" dirty="0"/>
              <a:t>VERDICT:</a:t>
            </a:r>
            <a:r>
              <a:rPr lang="en-IN" dirty="0"/>
              <a:t> The city is a heaven for foodies with the top venues being restaurants, cafes and bakeries.</a:t>
            </a:r>
          </a:p>
        </p:txBody>
      </p:sp>
      <p:sp>
        <p:nvSpPr>
          <p:cNvPr id="80" name="Rectangle 79">
            <a:extLst>
              <a:ext uri="{FF2B5EF4-FFF2-40B4-BE49-F238E27FC236}">
                <a16:creationId xmlns:a16="http://schemas.microsoft.com/office/drawing/2014/main" id="{26C549F5-9C9B-4E33-B9DC-ED4A0DFE342F}"/>
              </a:ext>
            </a:extLst>
          </p:cNvPr>
          <p:cNvSpPr/>
          <p:nvPr/>
        </p:nvSpPr>
        <p:spPr>
          <a:xfrm>
            <a:off x="2462764" y="2185292"/>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7</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90354" y="4483328"/>
            <a:ext cx="3418144" cy="432000"/>
          </a:xfrm>
        </p:spPr>
        <p:txBody>
          <a:bodyPr/>
          <a:lstStyle/>
          <a:p>
            <a:pPr algn="r"/>
            <a:r>
              <a:rPr lang="en-US" sz="4000" cap="all" dirty="0"/>
              <a:t> Analysis</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482824" y="5205666"/>
            <a:ext cx="3825674" cy="746425"/>
          </a:xfrm>
        </p:spPr>
        <p:txBody>
          <a:bodyPr/>
          <a:lstStyle/>
          <a:p>
            <a:pPr algn="r"/>
            <a:r>
              <a:rPr lang="en-US" sz="2100" cap="all" dirty="0">
                <a:latin typeface="+mj-lt"/>
                <a:cs typeface="Calibri" panose="020F0502020204030204" pitchFamily="34" charset="0"/>
              </a:rPr>
              <a:t>Data collected needs to be thoroughly examined before clustering</a:t>
            </a:r>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494554" y="194746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endParaRPr lang="en-US" sz="2000" dirty="0"/>
          </a:p>
        </p:txBody>
      </p:sp>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5"/>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7"/>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7"/>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8346"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74079" y="581626"/>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736760" y="50122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66045" y="2768085"/>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itle 2">
            <a:extLst>
              <a:ext uri="{FF2B5EF4-FFF2-40B4-BE49-F238E27FC236}">
                <a16:creationId xmlns:a16="http://schemas.microsoft.com/office/drawing/2014/main" id="{02DCFDF8-FBF1-416E-B4B4-041C59883D8B}"/>
              </a:ext>
            </a:extLst>
          </p:cNvPr>
          <p:cNvSpPr txBox="1">
            <a:spLocks/>
          </p:cNvSpPr>
          <p:nvPr/>
        </p:nvSpPr>
        <p:spPr>
          <a:xfrm>
            <a:off x="5905072" y="505672"/>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n-US" sz="2800" b="0" dirty="0"/>
              <a:t>Top categories of venues</a:t>
            </a:r>
          </a:p>
        </p:txBody>
      </p:sp>
      <p:pic>
        <p:nvPicPr>
          <p:cNvPr id="8" name="Picture 7" descr="A screenshot of a cell phone&#10;&#10;Description automatically generated">
            <a:extLst>
              <a:ext uri="{FF2B5EF4-FFF2-40B4-BE49-F238E27FC236}">
                <a16:creationId xmlns:a16="http://schemas.microsoft.com/office/drawing/2014/main" id="{580FE35A-EB4A-4E4E-8B73-389B2D6B39FA}"/>
              </a:ext>
            </a:extLst>
          </p:cNvPr>
          <p:cNvPicPr>
            <a:picLocks noChangeAspect="1"/>
          </p:cNvPicPr>
          <p:nvPr/>
        </p:nvPicPr>
        <p:blipFill>
          <a:blip r:embed="rId9">
            <a:grayscl/>
            <a:extLst>
              <a:ext uri="{BEBA8EAE-BF5A-486C-A8C5-ECC9F3942E4B}">
                <a14:imgProps xmlns:a14="http://schemas.microsoft.com/office/drawing/2010/main">
                  <a14:imgLayer r:embed="rId10">
                    <a14:imgEffect>
                      <a14:saturation sat="66000"/>
                    </a14:imgEffect>
                  </a14:imgLayer>
                </a14:imgProps>
              </a:ext>
            </a:extLst>
          </a:blip>
          <a:stretch>
            <a:fillRect/>
          </a:stretch>
        </p:blipFill>
        <p:spPr>
          <a:xfrm>
            <a:off x="6121268" y="1026203"/>
            <a:ext cx="4037055" cy="4362295"/>
          </a:xfrm>
          <a:prstGeom prst="rect">
            <a:avLst/>
          </a:prstGeom>
        </p:spPr>
      </p:pic>
    </p:spTree>
    <p:extLst>
      <p:ext uri="{BB962C8B-B14F-4D97-AF65-F5344CB8AC3E}">
        <p14:creationId xmlns:p14="http://schemas.microsoft.com/office/powerpoint/2010/main" val="123820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7" descr="A lit up city at night&#10;&#10;Description automatically generated">
            <a:extLst>
              <a:ext uri="{FF2B5EF4-FFF2-40B4-BE49-F238E27FC236}">
                <a16:creationId xmlns:a16="http://schemas.microsoft.com/office/drawing/2014/main" id="{0357B440-A3E1-46BB-B4CD-8F2E049F4B05}"/>
              </a:ext>
            </a:extLst>
          </p:cNvPr>
          <p:cNvPicPr>
            <a:picLocks noChangeAspect="1"/>
          </p:cNvPicPr>
          <p:nvPr/>
        </p:nvPicPr>
        <p:blipFill>
          <a:blip r:embed="rId3"/>
          <a:srcRect l="13670" r="13670"/>
          <a:stretch>
            <a:fillRect/>
          </a:stretch>
        </p:blipFill>
        <p:spPr>
          <a:xfrm>
            <a:off x="41796" y="10160"/>
            <a:ext cx="12108404" cy="6695440"/>
          </a:xfrm>
          <a:prstGeom prst="rect">
            <a:avLst/>
          </a:prstGeom>
          <a:solidFill>
            <a:schemeClr val="tx1">
              <a:lumMod val="95000"/>
              <a:lumOff val="5000"/>
            </a:schemeClr>
          </a:solidFill>
        </p:spPr>
      </p:pic>
      <p:sp>
        <p:nvSpPr>
          <p:cNvPr id="35" name="Rectangle 34">
            <a:extLst>
              <a:ext uri="{FF2B5EF4-FFF2-40B4-BE49-F238E27FC236}">
                <a16:creationId xmlns:a16="http://schemas.microsoft.com/office/drawing/2014/main" id="{CBC88E5C-F73D-4B07-A4A4-4F1CEEA6BA35}"/>
              </a:ext>
            </a:extLst>
          </p:cNvPr>
          <p:cNvSpPr/>
          <p:nvPr/>
        </p:nvSpPr>
        <p:spPr>
          <a:xfrm>
            <a:off x="0" y="4185920"/>
            <a:ext cx="4598348" cy="2170497"/>
          </a:xfrm>
          <a:prstGeom prst="rect">
            <a:avLst/>
          </a:prstGeom>
          <a:solidFill>
            <a:schemeClr val="tx1">
              <a:alpha val="48000"/>
            </a:schemeClr>
          </a:solidFill>
          <a:ln w="3175">
            <a:noFill/>
          </a:ln>
          <a:effectLst>
            <a:glow rad="165100">
              <a:schemeClr val="bg1">
                <a:alpha val="3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Rectangle 33">
            <a:extLst>
              <a:ext uri="{FF2B5EF4-FFF2-40B4-BE49-F238E27FC236}">
                <a16:creationId xmlns:a16="http://schemas.microsoft.com/office/drawing/2014/main" id="{05CB1CF0-71DC-4053-96A5-20C6E573B5E2}"/>
              </a:ext>
              <a:ext uri="{C183D7F6-B498-43B3-948B-1728B52AA6E4}">
                <adec:decorative xmlns:adec="http://schemas.microsoft.com/office/drawing/2017/decorative" val="1"/>
              </a:ext>
            </a:extLst>
          </p:cNvPr>
          <p:cNvSpPr/>
          <p:nvPr/>
        </p:nvSpPr>
        <p:spPr bwMode="ltGray">
          <a:xfrm>
            <a:off x="1" y="0"/>
            <a:ext cx="4116985"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4F12ED4-5170-46FF-B7E4-C3DCBD7E5E7D}"/>
              </a:ext>
            </a:extLst>
          </p:cNvPr>
          <p:cNvSpPr/>
          <p:nvPr/>
        </p:nvSpPr>
        <p:spPr>
          <a:xfrm>
            <a:off x="5091427" y="281943"/>
            <a:ext cx="6742106" cy="6269816"/>
          </a:xfrm>
          <a:prstGeom prst="rect">
            <a:avLst/>
          </a:prstGeom>
          <a:solidFill>
            <a:schemeClr val="tx1">
              <a:alpha val="91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0" tIns="45720" rIns="810000" bIns="45720" numCol="1" spcCol="0" rtlCol="0" fromWordArt="0" anchor="ctr" anchorCtr="0" forceAA="0" compatLnSpc="1">
            <a:prstTxWarp prst="textNoShape">
              <a:avLst/>
            </a:prstTxWarp>
            <a:noAutofit/>
          </a:bodyP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endParaRPr lang="en-IN" dirty="0"/>
          </a:p>
          <a:p>
            <a:endParaRPr lang="en-IN" dirty="0"/>
          </a:p>
          <a:p>
            <a:endParaRPr lang="en-IN" dirty="0"/>
          </a:p>
          <a:p>
            <a:pPr lvl="1"/>
            <a:endParaRPr lang="en-US" dirty="0"/>
          </a:p>
          <a:p>
            <a:pPr lvl="1"/>
            <a:r>
              <a:rPr lang="en-US" dirty="0"/>
              <a:t>High Rent, Cafes and Restaurants</a:t>
            </a:r>
          </a:p>
          <a:p>
            <a:pPr lvl="1"/>
            <a:r>
              <a:rPr lang="en-US" dirty="0"/>
              <a:t>Low rent, Local Restaurants and stores</a:t>
            </a:r>
          </a:p>
          <a:p>
            <a:pPr lvl="1"/>
            <a:r>
              <a:rPr lang="en-IN" dirty="0"/>
              <a:t>Medium rent, Mixed Restaurants and stores</a:t>
            </a:r>
          </a:p>
          <a:p>
            <a:pPr lvl="1"/>
            <a:r>
              <a:rPr lang="en-IN" dirty="0"/>
              <a:t>High rent, ATMs</a:t>
            </a:r>
          </a:p>
          <a:p>
            <a:pPr algn="ctr"/>
            <a:endParaRPr lang="en-IN" dirty="0"/>
          </a:p>
        </p:txBody>
      </p:sp>
      <p:sp>
        <p:nvSpPr>
          <p:cNvPr id="80" name="Rectangle 79">
            <a:extLst>
              <a:ext uri="{FF2B5EF4-FFF2-40B4-BE49-F238E27FC236}">
                <a16:creationId xmlns:a16="http://schemas.microsoft.com/office/drawing/2014/main" id="{26C549F5-9C9B-4E33-B9DC-ED4A0DFE342F}"/>
              </a:ext>
            </a:extLst>
          </p:cNvPr>
          <p:cNvSpPr/>
          <p:nvPr/>
        </p:nvSpPr>
        <p:spPr>
          <a:xfrm>
            <a:off x="2462764" y="2185292"/>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8</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90354" y="4483328"/>
            <a:ext cx="3418144" cy="432000"/>
          </a:xfrm>
        </p:spPr>
        <p:txBody>
          <a:bodyPr/>
          <a:lstStyle/>
          <a:p>
            <a:pPr algn="r"/>
            <a:r>
              <a:rPr lang="en-US" sz="4000" cap="all" dirty="0"/>
              <a:t> Clustering</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482824" y="5205666"/>
            <a:ext cx="3825674" cy="746425"/>
          </a:xfrm>
        </p:spPr>
        <p:txBody>
          <a:bodyPr/>
          <a:lstStyle/>
          <a:p>
            <a:pPr algn="r"/>
            <a:r>
              <a:rPr lang="en-US" sz="2100" cap="all" dirty="0">
                <a:latin typeface="+mj-lt"/>
                <a:cs typeface="Calibri" panose="020F0502020204030204" pitchFamily="34" charset="0"/>
              </a:rPr>
              <a:t>Clustering technique used was k-means clustering</a:t>
            </a:r>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494554" y="194746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endParaRPr lang="en-US" sz="2000" dirty="0"/>
          </a:p>
        </p:txBody>
      </p:sp>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5"/>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7"/>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7"/>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8346"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74079" y="581626"/>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736760" y="50122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66045" y="2768085"/>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itle 2">
            <a:extLst>
              <a:ext uri="{FF2B5EF4-FFF2-40B4-BE49-F238E27FC236}">
                <a16:creationId xmlns:a16="http://schemas.microsoft.com/office/drawing/2014/main" id="{02DCFDF8-FBF1-416E-B4B4-041C59883D8B}"/>
              </a:ext>
            </a:extLst>
          </p:cNvPr>
          <p:cNvSpPr txBox="1">
            <a:spLocks/>
          </p:cNvSpPr>
          <p:nvPr/>
        </p:nvSpPr>
        <p:spPr>
          <a:xfrm>
            <a:off x="5535103" y="406711"/>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r>
              <a:rPr lang="en-US" b="0" dirty="0">
                <a:solidFill>
                  <a:schemeClr val="lt1"/>
                </a:solidFill>
                <a:latin typeface="+mn-lt"/>
                <a:ea typeface="+mn-ea"/>
                <a:cs typeface="+mn-cs"/>
              </a:rPr>
              <a:t>Visualizing the clusters</a:t>
            </a:r>
          </a:p>
        </p:txBody>
      </p:sp>
      <p:pic>
        <p:nvPicPr>
          <p:cNvPr id="8" name="Picture 7">
            <a:extLst>
              <a:ext uri="{FF2B5EF4-FFF2-40B4-BE49-F238E27FC236}">
                <a16:creationId xmlns:a16="http://schemas.microsoft.com/office/drawing/2014/main" id="{580FE35A-EB4A-4E4E-8B73-389B2D6B39FA}"/>
              </a:ext>
            </a:extLst>
          </p:cNvPr>
          <p:cNvPicPr>
            <a:picLocks noChangeAspect="1"/>
          </p:cNvPicPr>
          <p:nvPr/>
        </p:nvPicPr>
        <p:blipFill rotWithShape="1">
          <a:blip r:embed="rId9"/>
          <a:srcRect l="20045" r="2740" b="3357"/>
          <a:stretch/>
        </p:blipFill>
        <p:spPr>
          <a:xfrm>
            <a:off x="5653665" y="963479"/>
            <a:ext cx="5532568" cy="3699009"/>
          </a:xfrm>
          <a:prstGeom prst="rect">
            <a:avLst/>
          </a:prstGeom>
        </p:spPr>
      </p:pic>
      <p:sp>
        <p:nvSpPr>
          <p:cNvPr id="4" name="Oval 3">
            <a:extLst>
              <a:ext uri="{FF2B5EF4-FFF2-40B4-BE49-F238E27FC236}">
                <a16:creationId xmlns:a16="http://schemas.microsoft.com/office/drawing/2014/main" id="{1665247B-9992-41A8-9B99-227FF3C8BEC0}"/>
              </a:ext>
            </a:extLst>
          </p:cNvPr>
          <p:cNvSpPr/>
          <p:nvPr/>
        </p:nvSpPr>
        <p:spPr>
          <a:xfrm>
            <a:off x="5994400" y="5181599"/>
            <a:ext cx="223520" cy="236497"/>
          </a:xfrm>
          <a:prstGeom prst="ellipse">
            <a:avLst/>
          </a:prstGeom>
          <a:solidFill>
            <a:srgbClr val="FBFB3F"/>
          </a:solidFill>
          <a:ln w="3175">
            <a:solidFill>
              <a:srgbClr val="FBFA38"/>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3" name="Oval 22">
            <a:extLst>
              <a:ext uri="{FF2B5EF4-FFF2-40B4-BE49-F238E27FC236}">
                <a16:creationId xmlns:a16="http://schemas.microsoft.com/office/drawing/2014/main" id="{30CAC2D9-10C5-44E1-A269-7CBCC77F6DF3}"/>
              </a:ext>
            </a:extLst>
          </p:cNvPr>
          <p:cNvSpPr/>
          <p:nvPr/>
        </p:nvSpPr>
        <p:spPr>
          <a:xfrm>
            <a:off x="6004560" y="5476239"/>
            <a:ext cx="223520" cy="244201"/>
          </a:xfrm>
          <a:prstGeom prst="ellipse">
            <a:avLst/>
          </a:prstGeom>
          <a:solidFill>
            <a:srgbClr val="FB95D1"/>
          </a:solidFill>
          <a:ln w="3175">
            <a:solidFill>
              <a:srgbClr val="FF6DC7"/>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6" name="Oval 25">
            <a:extLst>
              <a:ext uri="{FF2B5EF4-FFF2-40B4-BE49-F238E27FC236}">
                <a16:creationId xmlns:a16="http://schemas.microsoft.com/office/drawing/2014/main" id="{B3B83469-5AFC-4E25-BE15-12ED4DF6F4A9}"/>
              </a:ext>
            </a:extLst>
          </p:cNvPr>
          <p:cNvSpPr/>
          <p:nvPr/>
        </p:nvSpPr>
        <p:spPr>
          <a:xfrm>
            <a:off x="6007310" y="6052543"/>
            <a:ext cx="223520" cy="244702"/>
          </a:xfrm>
          <a:prstGeom prst="ellipse">
            <a:avLst/>
          </a:prstGeom>
          <a:solidFill>
            <a:srgbClr val="6AF350"/>
          </a:solidFill>
          <a:ln w="3175">
            <a:solidFill>
              <a:srgbClr val="36FF1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9" name="Oval 28">
            <a:extLst>
              <a:ext uri="{FF2B5EF4-FFF2-40B4-BE49-F238E27FC236}">
                <a16:creationId xmlns:a16="http://schemas.microsoft.com/office/drawing/2014/main" id="{5FEDC404-A1A8-4FF3-83BC-941A2440EFD6}"/>
              </a:ext>
            </a:extLst>
          </p:cNvPr>
          <p:cNvSpPr/>
          <p:nvPr/>
        </p:nvSpPr>
        <p:spPr>
          <a:xfrm>
            <a:off x="5994400" y="5761220"/>
            <a:ext cx="223520" cy="244201"/>
          </a:xfrm>
          <a:prstGeom prst="ellipse">
            <a:avLst/>
          </a:prstGeom>
          <a:solidFill>
            <a:srgbClr val="5C3DA8"/>
          </a:solidFill>
          <a:ln w="3175">
            <a:solidFill>
              <a:srgbClr val="1801A3"/>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TextBox 9">
            <a:extLst>
              <a:ext uri="{FF2B5EF4-FFF2-40B4-BE49-F238E27FC236}">
                <a16:creationId xmlns:a16="http://schemas.microsoft.com/office/drawing/2014/main" id="{4BD80756-4334-4B21-8783-23019FE11D3C}"/>
              </a:ext>
            </a:extLst>
          </p:cNvPr>
          <p:cNvSpPr txBox="1"/>
          <p:nvPr/>
        </p:nvSpPr>
        <p:spPr>
          <a:xfrm>
            <a:off x="5692636" y="4734629"/>
            <a:ext cx="5237617" cy="646331"/>
          </a:xfrm>
          <a:prstGeom prst="rect">
            <a:avLst/>
          </a:prstGeom>
          <a:noFill/>
        </p:spPr>
        <p:txBody>
          <a:bodyPr wrap="square" rtlCol="0">
            <a:spAutoFit/>
          </a:bodyPr>
          <a:lstStyle/>
          <a:p>
            <a:r>
              <a:rPr lang="en-IN" dirty="0">
                <a:solidFill>
                  <a:schemeClr val="lt1"/>
                </a:solidFill>
              </a:rPr>
              <a:t>Neighbourhoods clustered into four groups:</a:t>
            </a:r>
          </a:p>
          <a:p>
            <a:endParaRPr lang="en-IN" dirty="0"/>
          </a:p>
        </p:txBody>
      </p:sp>
    </p:spTree>
    <p:extLst>
      <p:ext uri="{BB962C8B-B14F-4D97-AF65-F5344CB8AC3E}">
        <p14:creationId xmlns:p14="http://schemas.microsoft.com/office/powerpoint/2010/main" val="35412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7" descr="A lit up city at night&#10;&#10;Description automatically generated">
            <a:extLst>
              <a:ext uri="{FF2B5EF4-FFF2-40B4-BE49-F238E27FC236}">
                <a16:creationId xmlns:a16="http://schemas.microsoft.com/office/drawing/2014/main" id="{0357B440-A3E1-46BB-B4CD-8F2E049F4B05}"/>
              </a:ext>
            </a:extLst>
          </p:cNvPr>
          <p:cNvPicPr>
            <a:picLocks noChangeAspect="1"/>
          </p:cNvPicPr>
          <p:nvPr/>
        </p:nvPicPr>
        <p:blipFill>
          <a:blip r:embed="rId3"/>
          <a:srcRect l="13670" r="13670"/>
          <a:stretch>
            <a:fillRect/>
          </a:stretch>
        </p:blipFill>
        <p:spPr>
          <a:xfrm>
            <a:off x="1" y="10160"/>
            <a:ext cx="12150198" cy="6695440"/>
          </a:xfrm>
          <a:prstGeom prst="rect">
            <a:avLst/>
          </a:prstGeom>
          <a:solidFill>
            <a:schemeClr val="tx1">
              <a:lumMod val="95000"/>
              <a:lumOff val="5000"/>
            </a:schemeClr>
          </a:solidFill>
        </p:spPr>
      </p:pic>
      <p:sp>
        <p:nvSpPr>
          <p:cNvPr id="11" name="Rectangle 10">
            <a:extLst>
              <a:ext uri="{FF2B5EF4-FFF2-40B4-BE49-F238E27FC236}">
                <a16:creationId xmlns:a16="http://schemas.microsoft.com/office/drawing/2014/main" id="{C36F5051-F58C-4EAD-9445-FBB4837F06CA}"/>
              </a:ext>
            </a:extLst>
          </p:cNvPr>
          <p:cNvSpPr/>
          <p:nvPr/>
        </p:nvSpPr>
        <p:spPr>
          <a:xfrm>
            <a:off x="0" y="4185920"/>
            <a:ext cx="4156920" cy="2243560"/>
          </a:xfrm>
          <a:prstGeom prst="rect">
            <a:avLst/>
          </a:prstGeom>
          <a:solidFill>
            <a:schemeClr val="tx1">
              <a:alpha val="58000"/>
            </a:schemeClr>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Rectangle 29">
            <a:extLst>
              <a:ext uri="{FF2B5EF4-FFF2-40B4-BE49-F238E27FC236}">
                <a16:creationId xmlns:a16="http://schemas.microsoft.com/office/drawing/2014/main" id="{3F57ADBB-0CDF-44CE-BD76-C97A3F3F4921}"/>
              </a:ext>
              <a:ext uri="{C183D7F6-B498-43B3-948B-1728B52AA6E4}">
                <adec:decorative xmlns:adec="http://schemas.microsoft.com/office/drawing/2017/decorative" val="1"/>
              </a:ext>
            </a:extLst>
          </p:cNvPr>
          <p:cNvSpPr/>
          <p:nvPr/>
        </p:nvSpPr>
        <p:spPr bwMode="ltGray">
          <a:xfrm>
            <a:off x="1" y="0"/>
            <a:ext cx="4116985" cy="41859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4F12ED4-5170-46FF-B7E4-C3DCBD7E5E7D}"/>
              </a:ext>
            </a:extLst>
          </p:cNvPr>
          <p:cNvSpPr/>
          <p:nvPr/>
        </p:nvSpPr>
        <p:spPr>
          <a:xfrm>
            <a:off x="4532924" y="501223"/>
            <a:ext cx="7294679" cy="5706537"/>
          </a:xfrm>
          <a:prstGeom prst="rect">
            <a:avLst/>
          </a:prstGeom>
          <a:solidFill>
            <a:schemeClr val="tx1">
              <a:alpha val="77000"/>
            </a:schemeClr>
          </a:solidFill>
          <a:ln w="3175">
            <a:solidFill>
              <a:schemeClr val="bg1"/>
            </a:solid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0000" tIns="45720" rIns="810000" bIns="45720" numCol="1" spcCol="0" rtlCol="0" fromWordArt="0" anchor="ctr" anchorCtr="0" forceAA="0" compatLnSpc="1">
            <a:prstTxWarp prst="textNoShape">
              <a:avLst/>
            </a:prstTxWarp>
            <a:noAutofit/>
          </a:bodyPr>
          <a:lstStyle/>
          <a:p>
            <a:endParaRPr lang="en-IN" sz="3200" dirty="0"/>
          </a:p>
          <a:p>
            <a:r>
              <a:rPr lang="en-IN" sz="3200" dirty="0"/>
              <a:t>Advantages:</a:t>
            </a: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endParaRPr lang="en-IN" dirty="0"/>
          </a:p>
          <a:p>
            <a:endParaRPr lang="en-IN" dirty="0"/>
          </a:p>
          <a:p>
            <a:endParaRPr lang="en-IN" dirty="0"/>
          </a:p>
          <a:p>
            <a:endParaRPr lang="en-IN" dirty="0"/>
          </a:p>
          <a:p>
            <a:pPr algn="ctr"/>
            <a:endParaRPr lang="en-IN" dirty="0"/>
          </a:p>
        </p:txBody>
      </p:sp>
      <p:sp>
        <p:nvSpPr>
          <p:cNvPr id="80" name="Rectangle 79">
            <a:extLst>
              <a:ext uri="{FF2B5EF4-FFF2-40B4-BE49-F238E27FC236}">
                <a16:creationId xmlns:a16="http://schemas.microsoft.com/office/drawing/2014/main" id="{26C549F5-9C9B-4E33-B9DC-ED4A0DFE342F}"/>
              </a:ext>
            </a:extLst>
          </p:cNvPr>
          <p:cNvSpPr/>
          <p:nvPr/>
        </p:nvSpPr>
        <p:spPr>
          <a:xfrm>
            <a:off x="1806863" y="2135798"/>
            <a:ext cx="2146580" cy="2068416"/>
          </a:xfrm>
          <a:prstGeom prst="rect">
            <a:avLst/>
          </a:prstGeom>
          <a:solidFill>
            <a:schemeClr val="tx1"/>
          </a:solidFill>
          <a:ln w="3175">
            <a:noFill/>
          </a:ln>
          <a:effectLst>
            <a:glow rad="165100">
              <a:srgbClr val="000000">
                <a:alpha val="9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US" dirty="0"/>
              <a:t>page </a:t>
            </a:r>
            <a:fld id="{19B51A1E-902D-48AF-9020-955120F399B6}" type="slidenum">
              <a:rPr lang="en-US" smtClean="0"/>
              <a:pPr/>
              <a:t>9</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624363" y="4325520"/>
            <a:ext cx="3418144" cy="432000"/>
          </a:xfrm>
        </p:spPr>
        <p:txBody>
          <a:bodyPr/>
          <a:lstStyle/>
          <a:p>
            <a:pPr algn="r"/>
            <a:br>
              <a:rPr lang="en-US" sz="4000" cap="all" dirty="0"/>
            </a:br>
            <a:r>
              <a:rPr lang="en-US" sz="4000" cap="all" dirty="0"/>
              <a:t> results</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3"/>
          </p:nvPr>
        </p:nvSpPr>
        <p:spPr>
          <a:xfrm>
            <a:off x="232342" y="5104303"/>
            <a:ext cx="3824384" cy="1199299"/>
          </a:xfrm>
        </p:spPr>
        <p:txBody>
          <a:bodyPr/>
          <a:lstStyle/>
          <a:p>
            <a:pPr algn="r"/>
            <a:r>
              <a:rPr lang="en-US" sz="2100" cap="all" dirty="0">
                <a:latin typeface="+mj-lt"/>
                <a:cs typeface="Calibri" panose="020F0502020204030204" pitchFamily="34" charset="0"/>
              </a:rPr>
              <a:t>Clustered neighborhoods will allow clients to make better decisions</a:t>
            </a:r>
          </a:p>
        </p:txBody>
      </p:sp>
      <p:sp>
        <p:nvSpPr>
          <p:cNvPr id="24" name="Title 2">
            <a:extLst>
              <a:ext uri="{FF2B5EF4-FFF2-40B4-BE49-F238E27FC236}">
                <a16:creationId xmlns:a16="http://schemas.microsoft.com/office/drawing/2014/main" id="{C82F7286-CA1A-465A-AEB6-4B20A8AC6519}"/>
              </a:ext>
            </a:extLst>
          </p:cNvPr>
          <p:cNvSpPr txBox="1">
            <a:spLocks/>
          </p:cNvSpPr>
          <p:nvPr/>
        </p:nvSpPr>
        <p:spPr>
          <a:xfrm>
            <a:off x="5494554" y="1947464"/>
            <a:ext cx="629843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a:lstStyle>
          <a:p>
            <a:endParaRPr lang="en-US" sz="2000" dirty="0"/>
          </a:p>
        </p:txBody>
      </p:sp>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5195EA48-1D8C-4FCE-9451-CCF0813C2D81}"/>
                  </a:ext>
                </a:extLst>
              </p14:cNvPr>
              <p14:cNvContentPartPr/>
              <p14:nvPr/>
            </p14:nvContentPartPr>
            <p14:xfrm>
              <a:off x="2730520" y="2673960"/>
              <a:ext cx="208080" cy="538200"/>
            </p14:xfrm>
          </p:contentPart>
        </mc:Choice>
        <mc:Fallback>
          <p:pic>
            <p:nvPicPr>
              <p:cNvPr id="37" name="Ink 36">
                <a:extLst>
                  <a:ext uri="{FF2B5EF4-FFF2-40B4-BE49-F238E27FC236}">
                    <a16:creationId xmlns:a16="http://schemas.microsoft.com/office/drawing/2014/main" id="{5195EA48-1D8C-4FCE-9451-CCF0813C2D81}"/>
                  </a:ext>
                </a:extLst>
              </p:cNvPr>
              <p:cNvPicPr/>
              <p:nvPr/>
            </p:nvPicPr>
            <p:blipFill>
              <a:blip r:embed="rId5"/>
              <a:stretch>
                <a:fillRect/>
              </a:stretch>
            </p:blipFill>
            <p:spPr>
              <a:xfrm>
                <a:off x="2694880" y="2637960"/>
                <a:ext cx="279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DB8BAC75-34EE-4F12-A74A-D09FA57E074A}"/>
                  </a:ext>
                </a:extLst>
              </p14:cNvPr>
              <p14:cNvContentPartPr/>
              <p14:nvPr/>
            </p14:nvContentPartPr>
            <p14:xfrm>
              <a:off x="7213600" y="1868640"/>
              <a:ext cx="360" cy="360"/>
            </p14:xfrm>
          </p:contentPart>
        </mc:Choice>
        <mc:Fallback>
          <p:pic>
            <p:nvPicPr>
              <p:cNvPr id="40" name="Ink 39">
                <a:extLst>
                  <a:ext uri="{FF2B5EF4-FFF2-40B4-BE49-F238E27FC236}">
                    <a16:creationId xmlns:a16="http://schemas.microsoft.com/office/drawing/2014/main" id="{DB8BAC75-34EE-4F12-A74A-D09FA57E074A}"/>
                  </a:ext>
                </a:extLst>
              </p:cNvPr>
              <p:cNvPicPr/>
              <p:nvPr/>
            </p:nvPicPr>
            <p:blipFill>
              <a:blip r:embed="rId7"/>
              <a:stretch>
                <a:fillRect/>
              </a:stretch>
            </p:blipFill>
            <p:spPr>
              <a:xfrm>
                <a:off x="7177600" y="183300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AA22F445-34EC-4B1D-84F4-B163ECD09DCA}"/>
                  </a:ext>
                </a:extLst>
              </p14:cNvPr>
              <p14:cNvContentPartPr/>
              <p14:nvPr/>
            </p14:nvContentPartPr>
            <p14:xfrm>
              <a:off x="650080" y="2814000"/>
              <a:ext cx="360" cy="360"/>
            </p14:xfrm>
          </p:contentPart>
        </mc:Choice>
        <mc:Fallback>
          <p:pic>
            <p:nvPicPr>
              <p:cNvPr id="42" name="Ink 41">
                <a:extLst>
                  <a:ext uri="{FF2B5EF4-FFF2-40B4-BE49-F238E27FC236}">
                    <a16:creationId xmlns:a16="http://schemas.microsoft.com/office/drawing/2014/main" id="{AA22F445-34EC-4B1D-84F4-B163ECD09DCA}"/>
                  </a:ext>
                </a:extLst>
              </p:cNvPr>
              <p:cNvPicPr/>
              <p:nvPr/>
            </p:nvPicPr>
            <p:blipFill>
              <a:blip r:embed="rId7"/>
              <a:stretch>
                <a:fillRect/>
              </a:stretch>
            </p:blipFill>
            <p:spPr>
              <a:xfrm>
                <a:off x="614080" y="2778000"/>
                <a:ext cx="72000" cy="72000"/>
              </a:xfrm>
              <a:prstGeom prst="rect">
                <a:avLst/>
              </a:prstGeom>
            </p:spPr>
          </p:pic>
        </mc:Fallback>
      </mc:AlternateContent>
      <p:sp>
        <p:nvSpPr>
          <p:cNvPr id="44" name="Rectangle 43">
            <a:extLst>
              <a:ext uri="{FF2B5EF4-FFF2-40B4-BE49-F238E27FC236}">
                <a16:creationId xmlns:a16="http://schemas.microsoft.com/office/drawing/2014/main" id="{B951708B-5488-4811-AE31-213BFACE47A9}"/>
              </a:ext>
            </a:extLst>
          </p:cNvPr>
          <p:cNvSpPr/>
          <p:nvPr/>
        </p:nvSpPr>
        <p:spPr>
          <a:xfrm>
            <a:off x="608346" y="1868640"/>
            <a:ext cx="6804959" cy="4125760"/>
          </a:xfrm>
          <a:prstGeom prst="rect">
            <a:avLst/>
          </a:prstGeom>
          <a:no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nvGrpSpPr>
          <p:cNvPr id="76" name="Group 75">
            <a:extLst>
              <a:ext uri="{FF2B5EF4-FFF2-40B4-BE49-F238E27FC236}">
                <a16:creationId xmlns:a16="http://schemas.microsoft.com/office/drawing/2014/main" id="{DADCFFB3-0CF3-48EA-819E-E45F614EA746}"/>
              </a:ext>
              <a:ext uri="{C183D7F6-B498-43B3-948B-1728B52AA6E4}">
                <adec:decorative xmlns:adec="http://schemas.microsoft.com/office/drawing/2017/decorative" val="1"/>
              </a:ext>
            </a:extLst>
          </p:cNvPr>
          <p:cNvGrpSpPr/>
          <p:nvPr/>
        </p:nvGrpSpPr>
        <p:grpSpPr>
          <a:xfrm>
            <a:off x="874079" y="581626"/>
            <a:ext cx="2540911" cy="2625725"/>
            <a:chOff x="1952144" y="833521"/>
            <a:chExt cx="2678654" cy="2720745"/>
          </a:xfrm>
          <a:effectLst>
            <a:glow>
              <a:srgbClr val="FFFFFF">
                <a:alpha val="0"/>
              </a:srgbClr>
            </a:glow>
            <a:reflection blurRad="1104900" stA="0" endPos="28000" dist="50800" dir="5400000" sy="-100000" algn="bl" rotWithShape="0"/>
          </a:effectLst>
        </p:grpSpPr>
        <p:sp>
          <p:nvSpPr>
            <p:cNvPr id="77" name="Oval 76">
              <a:extLst>
                <a:ext uri="{FF2B5EF4-FFF2-40B4-BE49-F238E27FC236}">
                  <a16:creationId xmlns:a16="http://schemas.microsoft.com/office/drawing/2014/main" id="{602BB55E-6A3D-4C27-BA9C-83B9AC7384CE}"/>
                </a:ext>
              </a:extLst>
            </p:cNvPr>
            <p:cNvSpPr/>
            <p:nvPr/>
          </p:nvSpPr>
          <p:spPr>
            <a:xfrm>
              <a:off x="1952144" y="833521"/>
              <a:ext cx="2678654" cy="2720745"/>
            </a:xfrm>
            <a:prstGeom prst="ellipse">
              <a:avLst/>
            </a:prstGeom>
            <a:noFill/>
            <a:ln w="111125">
              <a:solidFill>
                <a:schemeClr val="bg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8" name="Straight Connector 77">
              <a:extLst>
                <a:ext uri="{FF2B5EF4-FFF2-40B4-BE49-F238E27FC236}">
                  <a16:creationId xmlns:a16="http://schemas.microsoft.com/office/drawing/2014/main" id="{0920F488-85B8-451A-B601-F3F845ABAE41}"/>
                </a:ext>
              </a:extLst>
            </p:cNvPr>
            <p:cNvCxnSpPr>
              <a:cxnSpLocks/>
            </p:cNvCxnSpPr>
            <p:nvPr/>
          </p:nvCxnSpPr>
          <p:spPr>
            <a:xfrm>
              <a:off x="2125238" y="1027660"/>
              <a:ext cx="2332466" cy="2332466"/>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FAE47F14-21CD-4FD7-9DAC-B433B4A13878}"/>
              </a:ext>
              <a:ext uri="{C183D7F6-B498-43B3-948B-1728B52AA6E4}">
                <adec:decorative xmlns:adec="http://schemas.microsoft.com/office/drawing/2017/decorative" val="1"/>
              </a:ext>
            </a:extLst>
          </p:cNvPr>
          <p:cNvSpPr/>
          <p:nvPr/>
        </p:nvSpPr>
        <p:spPr>
          <a:xfrm>
            <a:off x="736760" y="501223"/>
            <a:ext cx="399819" cy="388421"/>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1" name="Group 80">
            <a:extLst>
              <a:ext uri="{FF2B5EF4-FFF2-40B4-BE49-F238E27FC236}">
                <a16:creationId xmlns:a16="http://schemas.microsoft.com/office/drawing/2014/main" id="{F20BFEED-701D-4829-A62A-F38554DB64E8}"/>
              </a:ext>
              <a:ext uri="{C183D7F6-B498-43B3-948B-1728B52AA6E4}">
                <adec:decorative xmlns:adec="http://schemas.microsoft.com/office/drawing/2017/decorative" val="1"/>
              </a:ext>
            </a:extLst>
          </p:cNvPr>
          <p:cNvGrpSpPr/>
          <p:nvPr/>
        </p:nvGrpSpPr>
        <p:grpSpPr>
          <a:xfrm>
            <a:off x="2866045" y="2768085"/>
            <a:ext cx="1022532" cy="1022532"/>
            <a:chOff x="3775686" y="2602347"/>
            <a:chExt cx="1022532" cy="1022532"/>
          </a:xfrm>
        </p:grpSpPr>
        <p:sp>
          <p:nvSpPr>
            <p:cNvPr id="82" name="Oval 81">
              <a:extLst>
                <a:ext uri="{FF2B5EF4-FFF2-40B4-BE49-F238E27FC236}">
                  <a16:creationId xmlns:a16="http://schemas.microsoft.com/office/drawing/2014/main" id="{7C9AC7AA-A0B4-42E1-B554-4F5BD204C325}"/>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8FEE9999-AE30-4A34-A52B-3A99FE9DE7F2}"/>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Diagram 5">
            <a:extLst>
              <a:ext uri="{FF2B5EF4-FFF2-40B4-BE49-F238E27FC236}">
                <a16:creationId xmlns:a16="http://schemas.microsoft.com/office/drawing/2014/main" id="{BD51861F-9554-4A9D-A51B-BB8C6AAA2334}"/>
              </a:ext>
            </a:extLst>
          </p:cNvPr>
          <p:cNvGraphicFramePr/>
          <p:nvPr>
            <p:extLst>
              <p:ext uri="{D42A27DB-BD31-4B8C-83A1-F6EECF244321}">
                <p14:modId xmlns:p14="http://schemas.microsoft.com/office/powerpoint/2010/main" val="1748178866"/>
              </p:ext>
            </p:extLst>
          </p:nvPr>
        </p:nvGraphicFramePr>
        <p:xfrm>
          <a:off x="7455039" y="1312466"/>
          <a:ext cx="4971872" cy="43994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4EF963AB-A58B-4645-821A-C2A737B898A9}"/>
              </a:ext>
            </a:extLst>
          </p:cNvPr>
          <p:cNvSpPr txBox="1"/>
          <p:nvPr/>
        </p:nvSpPr>
        <p:spPr>
          <a:xfrm>
            <a:off x="4781527" y="1640516"/>
            <a:ext cx="3069533" cy="4201150"/>
          </a:xfrm>
          <a:prstGeom prst="rect">
            <a:avLst/>
          </a:prstGeom>
          <a:noFill/>
        </p:spPr>
        <p:txBody>
          <a:bodyPr wrap="square" rtlCol="0">
            <a:spAutoFit/>
          </a:bodyPr>
          <a:lstStyle/>
          <a:p>
            <a:pPr marL="285750" lvl="0" indent="-285750">
              <a:buFont typeface="Wingdings" panose="05000000000000000000" pitchFamily="2" charset="2"/>
              <a:buChar char="§"/>
            </a:pPr>
            <a:r>
              <a:rPr lang="en-IN" dirty="0">
                <a:solidFill>
                  <a:schemeClr val="bg1"/>
                </a:solidFill>
              </a:rPr>
              <a:t>More information</a:t>
            </a:r>
          </a:p>
          <a:p>
            <a:pPr lvl="1"/>
            <a:r>
              <a:rPr lang="en-IN" sz="1300" dirty="0">
                <a:solidFill>
                  <a:schemeClr val="bg1"/>
                </a:solidFill>
                <a:latin typeface="Arial" panose="020B0604020202020204" pitchFamily="34" charset="0"/>
                <a:cs typeface="Arial" panose="020B0604020202020204" pitchFamily="34" charset="0"/>
              </a:rPr>
              <a:t>Unlike traditional property sites and apps, this project will provide users additional details about the region i.e. the venues.</a:t>
            </a:r>
            <a:br>
              <a:rPr lang="en-IN" sz="1300" dirty="0">
                <a:solidFill>
                  <a:schemeClr val="bg1"/>
                </a:solidFill>
                <a:latin typeface="Arial" panose="020B0604020202020204" pitchFamily="34" charset="0"/>
                <a:cs typeface="Arial" panose="020B0604020202020204" pitchFamily="34" charset="0"/>
              </a:rPr>
            </a:br>
            <a:endParaRPr lang="en-IN" sz="1300" dirty="0">
              <a:solidFill>
                <a:schemeClr val="bg1"/>
              </a:solidFill>
              <a:latin typeface="Arial" panose="020B0604020202020204" pitchFamily="34" charset="0"/>
              <a:cs typeface="Arial" panose="020B0604020202020204" pitchFamily="34" charset="0"/>
            </a:endParaRPr>
          </a:p>
          <a:p>
            <a:pPr marL="285750" lvl="0" indent="-285750">
              <a:buFont typeface="Wingdings" panose="05000000000000000000" pitchFamily="2" charset="2"/>
              <a:buChar char="§"/>
            </a:pPr>
            <a:r>
              <a:rPr lang="en-IN" dirty="0">
                <a:solidFill>
                  <a:schemeClr val="bg1"/>
                </a:solidFill>
              </a:rPr>
              <a:t>Visual clues</a:t>
            </a:r>
          </a:p>
          <a:p>
            <a:pPr lvl="1"/>
            <a:r>
              <a:rPr lang="en-IN" sz="1300" dirty="0">
                <a:solidFill>
                  <a:schemeClr val="bg1"/>
                </a:solidFill>
                <a:latin typeface="Arial" panose="020B0604020202020204" pitchFamily="34" charset="0"/>
                <a:cs typeface="Arial" panose="020B0604020202020204" pitchFamily="34" charset="0"/>
              </a:rPr>
              <a:t>The clusters being visualized on a map will allow users to choose the best location based on proximity to their workplace.</a:t>
            </a:r>
            <a:br>
              <a:rPr lang="en-IN" sz="1300" dirty="0">
                <a:solidFill>
                  <a:schemeClr val="bg1"/>
                </a:solidFill>
                <a:latin typeface="Arial" panose="020B0604020202020204" pitchFamily="34" charset="0"/>
                <a:cs typeface="Arial" panose="020B0604020202020204" pitchFamily="34" charset="0"/>
              </a:rPr>
            </a:br>
            <a:endParaRPr lang="en-IN" sz="1300" dirty="0">
              <a:solidFill>
                <a:schemeClr val="bg1"/>
              </a:solidFill>
              <a:latin typeface="Arial" panose="020B0604020202020204" pitchFamily="34" charset="0"/>
              <a:cs typeface="Arial" panose="020B0604020202020204" pitchFamily="34" charset="0"/>
            </a:endParaRPr>
          </a:p>
          <a:p>
            <a:pPr marL="285750" lvl="0" indent="-285750">
              <a:buFont typeface="Wingdings" panose="05000000000000000000" pitchFamily="2" charset="2"/>
              <a:buChar char="§"/>
            </a:pPr>
            <a:r>
              <a:rPr lang="en-IN" dirty="0">
                <a:solidFill>
                  <a:schemeClr val="bg1"/>
                </a:solidFill>
              </a:rPr>
              <a:t>Side by side comparison</a:t>
            </a:r>
          </a:p>
          <a:p>
            <a:pPr lvl="1"/>
            <a:r>
              <a:rPr lang="en-IN" sz="1300" dirty="0">
                <a:solidFill>
                  <a:schemeClr val="bg1"/>
                </a:solidFill>
                <a:latin typeface="Arial" panose="020B0604020202020204" pitchFamily="34" charset="0"/>
                <a:cs typeface="Arial" panose="020B0604020202020204" pitchFamily="34" charset="0"/>
              </a:rPr>
              <a:t>All the regions are laid out on a single map which eliminated the need for the user to separately filter by regions to choose the best one.</a:t>
            </a:r>
          </a:p>
          <a:p>
            <a:endParaRPr lang="en-IN" dirty="0">
              <a:solidFill>
                <a:schemeClr val="bg1"/>
              </a:solidFill>
            </a:endParaRPr>
          </a:p>
        </p:txBody>
      </p:sp>
    </p:spTree>
    <p:extLst>
      <p:ext uri="{BB962C8B-B14F-4D97-AF65-F5344CB8AC3E}">
        <p14:creationId xmlns:p14="http://schemas.microsoft.com/office/powerpoint/2010/main" val="2855541165"/>
      </p:ext>
    </p:extLst>
  </p:cSld>
  <p:clrMapOvr>
    <a:masterClrMapping/>
  </p:clrMapOvr>
</p:sld>
</file>

<file path=ppt/theme/theme1.xml><?xml version="1.0" encoding="utf-8"?>
<a:theme xmlns:a="http://schemas.openxmlformats.org/drawingml/2006/main" name="Office Them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tem pitch deck.potx" id="{007A4A51-4FFC-4105-B3D8-61FC23843082}" vid="{F1F7DFAD-69C8-483C-AAF4-70218CA266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732</Words>
  <Application>Microsoft Office PowerPoint</Application>
  <PresentationFormat>Widescreen</PresentationFormat>
  <Paragraphs>199</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Corbel</vt:lpstr>
      <vt:lpstr>Times New Roman</vt:lpstr>
      <vt:lpstr>Wingdings</vt:lpstr>
      <vt:lpstr>Office Theme</vt:lpstr>
      <vt:lpstr>Exploring Bangalore</vt:lpstr>
      <vt:lpstr>Facts &amp; Figures</vt:lpstr>
      <vt:lpstr>problem</vt:lpstr>
      <vt:lpstr> SOLUTION</vt:lpstr>
      <vt:lpstr> Analysis</vt:lpstr>
      <vt:lpstr> Analysis</vt:lpstr>
      <vt:lpstr> Analysis</vt:lpstr>
      <vt:lpstr> Clustering</vt:lpstr>
      <vt:lpstr>  results</vt:lpstr>
      <vt:lpstr>Challenges</vt:lpstr>
      <vt:lpstr>Further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2020-03-07T10:11:22Z</dcterms:created>
  <dcterms:modified xsi:type="dcterms:W3CDTF">2020-03-07T14:45:19Z</dcterms:modified>
</cp:coreProperties>
</file>